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52"/>
  </p:notesMasterIdLst>
  <p:sldIdLst>
    <p:sldId id="256" r:id="rId2"/>
    <p:sldId id="273" r:id="rId3"/>
    <p:sldId id="304" r:id="rId4"/>
    <p:sldId id="257" r:id="rId5"/>
    <p:sldId id="259" r:id="rId6"/>
    <p:sldId id="260" r:id="rId7"/>
    <p:sldId id="261" r:id="rId8"/>
    <p:sldId id="276" r:id="rId9"/>
    <p:sldId id="267" r:id="rId10"/>
    <p:sldId id="305" r:id="rId11"/>
    <p:sldId id="274" r:id="rId12"/>
    <p:sldId id="289" r:id="rId13"/>
    <p:sldId id="291" r:id="rId14"/>
    <p:sldId id="297" r:id="rId15"/>
    <p:sldId id="295" r:id="rId16"/>
    <p:sldId id="290" r:id="rId17"/>
    <p:sldId id="296" r:id="rId18"/>
    <p:sldId id="293" r:id="rId19"/>
    <p:sldId id="265" r:id="rId20"/>
    <p:sldId id="272" r:id="rId21"/>
    <p:sldId id="275" r:id="rId22"/>
    <p:sldId id="309" r:id="rId23"/>
    <p:sldId id="278" r:id="rId24"/>
    <p:sldId id="298" r:id="rId25"/>
    <p:sldId id="294" r:id="rId26"/>
    <p:sldId id="310" r:id="rId27"/>
    <p:sldId id="311" r:id="rId28"/>
    <p:sldId id="314" r:id="rId29"/>
    <p:sldId id="313" r:id="rId30"/>
    <p:sldId id="315" r:id="rId31"/>
    <p:sldId id="308" r:id="rId32"/>
    <p:sldId id="299" r:id="rId33"/>
    <p:sldId id="316" r:id="rId34"/>
    <p:sldId id="317" r:id="rId35"/>
    <p:sldId id="303" r:id="rId36"/>
    <p:sldId id="306" r:id="rId37"/>
    <p:sldId id="285" r:id="rId38"/>
    <p:sldId id="268" r:id="rId39"/>
    <p:sldId id="307" r:id="rId40"/>
    <p:sldId id="300" r:id="rId41"/>
    <p:sldId id="301" r:id="rId42"/>
    <p:sldId id="318" r:id="rId43"/>
    <p:sldId id="319" r:id="rId44"/>
    <p:sldId id="321" r:id="rId45"/>
    <p:sldId id="283" r:id="rId46"/>
    <p:sldId id="280" r:id="rId47"/>
    <p:sldId id="279" r:id="rId48"/>
    <p:sldId id="269" r:id="rId49"/>
    <p:sldId id="263" r:id="rId50"/>
    <p:sldId id="262" r:id="rId51"/>
  </p:sldIdLst>
  <p:sldSz cx="9144000" cy="6858000" type="screen4x3"/>
  <p:notesSz cx="6858000" cy="9144000"/>
  <p:defaultTextStyle>
    <a:defPPr>
      <a:defRPr lang="zh-H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9022F"/>
    <a:srgbClr val="032400"/>
    <a:srgbClr val="9E0329"/>
    <a:srgbClr val="C414AE"/>
    <a:srgbClr val="E646C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EDA27A1-848F-384E-BDE5-C707ED453730}" v="10" dt="2018-06-26T08:40:08.452"/>
  </p1510:revLst>
</p1510:revInfo>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中等深淺樣式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8EC20E35-A176-4012-BC5E-935CFFF8708E}" styleName="中等深淺樣式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241"/>
    <p:restoredTop sz="83888"/>
  </p:normalViewPr>
  <p:slideViewPr>
    <p:cSldViewPr snapToGrid="0" snapToObjects="1">
      <p:cViewPr varScale="1">
        <p:scale>
          <a:sx n="104" d="100"/>
          <a:sy n="104" d="100"/>
        </p:scale>
        <p:origin x="2224" y="2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8" Type="http://schemas.microsoft.com/office/2015/10/relationships/revisionInfo" Target="revisionInfo.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microsoft.com/office/2016/11/relationships/changesInfo" Target="changesInfos/changesInfo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ing-Yat Wong" userId="c09860b382a8fbb2" providerId="LiveId" clId="{65B4E0F0-6475-9C4D-804C-4899CADD6C36}"/>
    <pc:docChg chg="undo custSel addSld delSld modSld sldOrd">
      <pc:chgData name="Ting-Yat Wong" userId="c09860b382a8fbb2" providerId="LiveId" clId="{65B4E0F0-6475-9C4D-804C-4899CADD6C36}" dt="2018-05-25T03:28:37.480" v="9138" actId="14100"/>
      <pc:docMkLst>
        <pc:docMk/>
      </pc:docMkLst>
      <pc:sldChg chg="modSp">
        <pc:chgData name="Ting-Yat Wong" userId="c09860b382a8fbb2" providerId="LiveId" clId="{65B4E0F0-6475-9C4D-804C-4899CADD6C36}" dt="2018-05-24T10:30:19.289" v="4152" actId="120"/>
        <pc:sldMkLst>
          <pc:docMk/>
          <pc:sldMk cId="45984420" sldId="257"/>
        </pc:sldMkLst>
        <pc:spChg chg="mod">
          <ac:chgData name="Ting-Yat Wong" userId="c09860b382a8fbb2" providerId="LiveId" clId="{65B4E0F0-6475-9C4D-804C-4899CADD6C36}" dt="2018-05-24T10:30:19.289" v="4152" actId="120"/>
          <ac:spMkLst>
            <pc:docMk/>
            <pc:sldMk cId="45984420" sldId="257"/>
            <ac:spMk id="5" creationId="{DFEF9A22-98AC-E64C-AEEF-C0B315F5463F}"/>
          </ac:spMkLst>
        </pc:spChg>
        <pc:spChg chg="mod">
          <ac:chgData name="Ting-Yat Wong" userId="c09860b382a8fbb2" providerId="LiveId" clId="{65B4E0F0-6475-9C4D-804C-4899CADD6C36}" dt="2018-05-24T03:37:54.004" v="666" actId="207"/>
          <ac:spMkLst>
            <pc:docMk/>
            <pc:sldMk cId="45984420" sldId="257"/>
            <ac:spMk id="14" creationId="{9EFD85C5-3D19-7B4E-AC32-9152B634860D}"/>
          </ac:spMkLst>
        </pc:spChg>
      </pc:sldChg>
      <pc:sldChg chg="modSp ord">
        <pc:chgData name="Ting-Yat Wong" userId="c09860b382a8fbb2" providerId="LiveId" clId="{65B4E0F0-6475-9C4D-804C-4899CADD6C36}" dt="2018-05-24T10:30:14.507" v="4151" actId="120"/>
        <pc:sldMkLst>
          <pc:docMk/>
          <pc:sldMk cId="980415761" sldId="259"/>
        </pc:sldMkLst>
        <pc:spChg chg="mod">
          <ac:chgData name="Ting-Yat Wong" userId="c09860b382a8fbb2" providerId="LiveId" clId="{65B4E0F0-6475-9C4D-804C-4899CADD6C36}" dt="2018-05-24T10:30:14.507" v="4151" actId="120"/>
          <ac:spMkLst>
            <pc:docMk/>
            <pc:sldMk cId="980415761" sldId="259"/>
            <ac:spMk id="12" creationId="{A92DD8A4-47A3-FE4A-949F-45441D05861D}"/>
          </ac:spMkLst>
        </pc:spChg>
      </pc:sldChg>
      <pc:sldChg chg="modSp ord modNotesTx">
        <pc:chgData name="Ting-Yat Wong" userId="c09860b382a8fbb2" providerId="LiveId" clId="{65B4E0F0-6475-9C4D-804C-4899CADD6C36}" dt="2018-05-24T10:30:09.510" v="4150" actId="120"/>
        <pc:sldMkLst>
          <pc:docMk/>
          <pc:sldMk cId="471290133" sldId="260"/>
        </pc:sldMkLst>
        <pc:spChg chg="mod">
          <ac:chgData name="Ting-Yat Wong" userId="c09860b382a8fbb2" providerId="LiveId" clId="{65B4E0F0-6475-9C4D-804C-4899CADD6C36}" dt="2018-05-24T10:30:09.510" v="4150" actId="120"/>
          <ac:spMkLst>
            <pc:docMk/>
            <pc:sldMk cId="471290133" sldId="260"/>
            <ac:spMk id="12" creationId="{A92DD8A4-47A3-FE4A-949F-45441D05861D}"/>
          </ac:spMkLst>
        </pc:spChg>
      </pc:sldChg>
      <pc:sldChg chg="modSp ord">
        <pc:chgData name="Ting-Yat Wong" userId="c09860b382a8fbb2" providerId="LiveId" clId="{65B4E0F0-6475-9C4D-804C-4899CADD6C36}" dt="2018-05-24T10:30:05.732" v="4149" actId="120"/>
        <pc:sldMkLst>
          <pc:docMk/>
          <pc:sldMk cId="1167887226" sldId="261"/>
        </pc:sldMkLst>
        <pc:spChg chg="mod">
          <ac:chgData name="Ting-Yat Wong" userId="c09860b382a8fbb2" providerId="LiveId" clId="{65B4E0F0-6475-9C4D-804C-4899CADD6C36}" dt="2018-05-24T10:30:05.732" v="4149" actId="120"/>
          <ac:spMkLst>
            <pc:docMk/>
            <pc:sldMk cId="1167887226" sldId="261"/>
            <ac:spMk id="12" creationId="{A92DD8A4-47A3-FE4A-949F-45441D05861D}"/>
          </ac:spMkLst>
        </pc:spChg>
      </pc:sldChg>
      <pc:sldChg chg="ord">
        <pc:chgData name="Ting-Yat Wong" userId="c09860b382a8fbb2" providerId="LiveId" clId="{65B4E0F0-6475-9C4D-804C-4899CADD6C36}" dt="2018-05-25T03:27:44.035" v="9076" actId="14100"/>
        <pc:sldMkLst>
          <pc:docMk/>
          <pc:sldMk cId="3122577633" sldId="263"/>
        </pc:sldMkLst>
      </pc:sldChg>
      <pc:sldChg chg="addSp modSp">
        <pc:chgData name="Ting-Yat Wong" userId="c09860b382a8fbb2" providerId="LiveId" clId="{65B4E0F0-6475-9C4D-804C-4899CADD6C36}" dt="2018-05-24T09:48:24.569" v="3906" actId="120"/>
        <pc:sldMkLst>
          <pc:docMk/>
          <pc:sldMk cId="3135625556" sldId="265"/>
        </pc:sldMkLst>
        <pc:spChg chg="add mod">
          <ac:chgData name="Ting-Yat Wong" userId="c09860b382a8fbb2" providerId="LiveId" clId="{65B4E0F0-6475-9C4D-804C-4899CADD6C36}" dt="2018-05-24T08:47:36.385" v="3631" actId="1076"/>
          <ac:spMkLst>
            <pc:docMk/>
            <pc:sldMk cId="3135625556" sldId="265"/>
            <ac:spMk id="3" creationId="{D575B3A5-756C-6341-B354-D750700485F5}"/>
          </ac:spMkLst>
        </pc:spChg>
        <pc:spChg chg="mod">
          <ac:chgData name="Ting-Yat Wong" userId="c09860b382a8fbb2" providerId="LiveId" clId="{65B4E0F0-6475-9C4D-804C-4899CADD6C36}" dt="2018-05-24T09:48:24.569" v="3906" actId="120"/>
          <ac:spMkLst>
            <pc:docMk/>
            <pc:sldMk cId="3135625556" sldId="265"/>
            <ac:spMk id="5" creationId="{DFEF9A22-98AC-E64C-AEEF-C0B315F5463F}"/>
          </ac:spMkLst>
        </pc:spChg>
        <pc:picChg chg="mod">
          <ac:chgData name="Ting-Yat Wong" userId="c09860b382a8fbb2" providerId="LiveId" clId="{65B4E0F0-6475-9C4D-804C-4899CADD6C36}" dt="2018-05-24T08:47:46.370" v="3634" actId="1038"/>
          <ac:picMkLst>
            <pc:docMk/>
            <pc:sldMk cId="3135625556" sldId="265"/>
            <ac:picMk id="12" creationId="{79ACEDF3-E271-CC40-8AAE-A74A88676866}"/>
          </ac:picMkLst>
        </pc:picChg>
      </pc:sldChg>
      <pc:sldChg chg="modSp">
        <pc:chgData name="Ting-Yat Wong" userId="c09860b382a8fbb2" providerId="LiveId" clId="{65B4E0F0-6475-9C4D-804C-4899CADD6C36}" dt="2018-05-24T14:59:46.284" v="5620" actId="1076"/>
        <pc:sldMkLst>
          <pc:docMk/>
          <pc:sldMk cId="972416868" sldId="267"/>
        </pc:sldMkLst>
        <pc:spChg chg="mod">
          <ac:chgData name="Ting-Yat Wong" userId="c09860b382a8fbb2" providerId="LiveId" clId="{65B4E0F0-6475-9C4D-804C-4899CADD6C36}" dt="2018-05-24T10:29:56.864" v="4147" actId="120"/>
          <ac:spMkLst>
            <pc:docMk/>
            <pc:sldMk cId="972416868" sldId="267"/>
            <ac:spMk id="12" creationId="{A92DD8A4-47A3-FE4A-949F-45441D05861D}"/>
          </ac:spMkLst>
        </pc:spChg>
        <pc:spChg chg="mod">
          <ac:chgData name="Ting-Yat Wong" userId="c09860b382a8fbb2" providerId="LiveId" clId="{65B4E0F0-6475-9C4D-804C-4899CADD6C36}" dt="2018-05-24T14:59:41.824" v="5619" actId="1076"/>
          <ac:spMkLst>
            <pc:docMk/>
            <pc:sldMk cId="972416868" sldId="267"/>
            <ac:spMk id="24" creationId="{5241838D-0EEB-FD4F-9C0B-4B877B99E997}"/>
          </ac:spMkLst>
        </pc:spChg>
        <pc:spChg chg="mod">
          <ac:chgData name="Ting-Yat Wong" userId="c09860b382a8fbb2" providerId="LiveId" clId="{65B4E0F0-6475-9C4D-804C-4899CADD6C36}" dt="2018-05-24T14:59:46.284" v="5620" actId="1076"/>
          <ac:spMkLst>
            <pc:docMk/>
            <pc:sldMk cId="972416868" sldId="267"/>
            <ac:spMk id="25" creationId="{F21BC4AD-177B-1E4A-BD29-997E7C2FC880}"/>
          </ac:spMkLst>
        </pc:spChg>
      </pc:sldChg>
      <pc:sldChg chg="addSp delSp modSp">
        <pc:chgData name="Ting-Yat Wong" userId="c09860b382a8fbb2" providerId="LiveId" clId="{65B4E0F0-6475-9C4D-804C-4899CADD6C36}" dt="2018-05-25T02:04:00.489" v="7906" actId="20577"/>
        <pc:sldMkLst>
          <pc:docMk/>
          <pc:sldMk cId="2510176705" sldId="268"/>
        </pc:sldMkLst>
        <pc:spChg chg="del mod">
          <ac:chgData name="Ting-Yat Wong" userId="c09860b382a8fbb2" providerId="LiveId" clId="{65B4E0F0-6475-9C4D-804C-4899CADD6C36}" dt="2018-05-25T01:41:48.031" v="7701" actId="478"/>
          <ac:spMkLst>
            <pc:docMk/>
            <pc:sldMk cId="2510176705" sldId="268"/>
            <ac:spMk id="2" creationId="{0753C117-ECFC-5244-BAE3-27B7A4319CA0}"/>
          </ac:spMkLst>
        </pc:spChg>
        <pc:spChg chg="add del mod">
          <ac:chgData name="Ting-Yat Wong" userId="c09860b382a8fbb2" providerId="LiveId" clId="{65B4E0F0-6475-9C4D-804C-4899CADD6C36}" dt="2018-05-25T01:41:55.721" v="7704" actId="478"/>
          <ac:spMkLst>
            <pc:docMk/>
            <pc:sldMk cId="2510176705" sldId="268"/>
            <ac:spMk id="4" creationId="{AF2BEECC-E241-214A-8F35-CBFCACC6C473}"/>
          </ac:spMkLst>
        </pc:spChg>
        <pc:spChg chg="add mod">
          <ac:chgData name="Ting-Yat Wong" userId="c09860b382a8fbb2" providerId="LiveId" clId="{65B4E0F0-6475-9C4D-804C-4899CADD6C36}" dt="2018-05-25T01:48:48.490" v="7783" actId="20577"/>
          <ac:spMkLst>
            <pc:docMk/>
            <pc:sldMk cId="2510176705" sldId="268"/>
            <ac:spMk id="7" creationId="{3961EAEE-FD1C-404A-BD83-EDAFC03C0072}"/>
          </ac:spMkLst>
        </pc:spChg>
        <pc:spChg chg="mod">
          <ac:chgData name="Ting-Yat Wong" userId="c09860b382a8fbb2" providerId="LiveId" clId="{65B4E0F0-6475-9C4D-804C-4899CADD6C36}" dt="2018-05-25T02:04:00.489" v="7906" actId="20577"/>
          <ac:spMkLst>
            <pc:docMk/>
            <pc:sldMk cId="2510176705" sldId="268"/>
            <ac:spMk id="12" creationId="{A92DD8A4-47A3-FE4A-949F-45441D05861D}"/>
          </ac:spMkLst>
        </pc:spChg>
        <pc:picChg chg="add del">
          <ac:chgData name="Ting-Yat Wong" userId="c09860b382a8fbb2" providerId="LiveId" clId="{65B4E0F0-6475-9C4D-804C-4899CADD6C36}" dt="2018-05-25T01:41:51.256" v="7703" actId="478"/>
          <ac:picMkLst>
            <pc:docMk/>
            <pc:sldMk cId="2510176705" sldId="268"/>
            <ac:picMk id="5" creationId="{2DEFD838-C460-1F4B-BE6B-3DE08A979A8B}"/>
          </ac:picMkLst>
        </pc:picChg>
      </pc:sldChg>
      <pc:sldChg chg="modSp ord">
        <pc:chgData name="Ting-Yat Wong" userId="c09860b382a8fbb2" providerId="LiveId" clId="{65B4E0F0-6475-9C4D-804C-4899CADD6C36}" dt="2018-05-25T03:28:37.480" v="9138" actId="14100"/>
        <pc:sldMkLst>
          <pc:docMk/>
          <pc:sldMk cId="442765377" sldId="269"/>
        </pc:sldMkLst>
        <pc:spChg chg="mod">
          <ac:chgData name="Ting-Yat Wong" userId="c09860b382a8fbb2" providerId="LiveId" clId="{65B4E0F0-6475-9C4D-804C-4899CADD6C36}" dt="2018-05-25T03:28:37.480" v="9138" actId="14100"/>
          <ac:spMkLst>
            <pc:docMk/>
            <pc:sldMk cId="442765377" sldId="269"/>
            <ac:spMk id="8" creationId="{39050ECD-B33C-B245-8534-F91E7469F85B}"/>
          </ac:spMkLst>
        </pc:spChg>
      </pc:sldChg>
      <pc:sldChg chg="ord">
        <pc:chgData name="Ting-Yat Wong" userId="c09860b382a8fbb2" providerId="LiveId" clId="{65B4E0F0-6475-9C4D-804C-4899CADD6C36}" dt="2018-05-24T03:18:23.752" v="299" actId="20577"/>
        <pc:sldMkLst>
          <pc:docMk/>
          <pc:sldMk cId="2812725338" sldId="272"/>
        </pc:sldMkLst>
      </pc:sldChg>
      <pc:sldChg chg="addSp modSp modNotesTx">
        <pc:chgData name="Ting-Yat Wong" userId="c09860b382a8fbb2" providerId="LiveId" clId="{65B4E0F0-6475-9C4D-804C-4899CADD6C36}" dt="2018-05-25T03:25:22.203" v="9074" actId="20577"/>
        <pc:sldMkLst>
          <pc:docMk/>
          <pc:sldMk cId="509474221" sldId="273"/>
        </pc:sldMkLst>
        <pc:spChg chg="mod">
          <ac:chgData name="Ting-Yat Wong" userId="c09860b382a8fbb2" providerId="LiveId" clId="{65B4E0F0-6475-9C4D-804C-4899CADD6C36}" dt="2018-05-24T11:21:22.340" v="4732" actId="20577"/>
          <ac:spMkLst>
            <pc:docMk/>
            <pc:sldMk cId="509474221" sldId="273"/>
            <ac:spMk id="2" creationId="{0753C117-ECFC-5244-BAE3-27B7A4319CA0}"/>
          </ac:spMkLst>
        </pc:spChg>
        <pc:spChg chg="add mod">
          <ac:chgData name="Ting-Yat Wong" userId="c09860b382a8fbb2" providerId="LiveId" clId="{65B4E0F0-6475-9C4D-804C-4899CADD6C36}" dt="2018-05-25T03:25:22.203" v="9074" actId="20577"/>
          <ac:spMkLst>
            <pc:docMk/>
            <pc:sldMk cId="509474221" sldId="273"/>
            <ac:spMk id="3" creationId="{5AFBC676-F0C9-1344-983A-6D014C142028}"/>
          </ac:spMkLst>
        </pc:spChg>
        <pc:spChg chg="mod">
          <ac:chgData name="Ting-Yat Wong" userId="c09860b382a8fbb2" providerId="LiveId" clId="{65B4E0F0-6475-9C4D-804C-4899CADD6C36}" dt="2018-05-24T09:48:52.571" v="3911" actId="120"/>
          <ac:spMkLst>
            <pc:docMk/>
            <pc:sldMk cId="509474221" sldId="273"/>
            <ac:spMk id="5" creationId="{DFEF9A22-98AC-E64C-AEEF-C0B315F5463F}"/>
          </ac:spMkLst>
        </pc:spChg>
        <pc:spChg chg="mod">
          <ac:chgData name="Ting-Yat Wong" userId="c09860b382a8fbb2" providerId="LiveId" clId="{65B4E0F0-6475-9C4D-804C-4899CADD6C36}" dt="2018-05-24T14:58:29.369" v="5536" actId="20577"/>
          <ac:spMkLst>
            <pc:docMk/>
            <pc:sldMk cId="509474221" sldId="273"/>
            <ac:spMk id="6" creationId="{ED15659E-1931-9341-B937-321BF4D9457B}"/>
          </ac:spMkLst>
        </pc:spChg>
      </pc:sldChg>
      <pc:sldChg chg="modSp ord modNotesTx">
        <pc:chgData name="Ting-Yat Wong" userId="c09860b382a8fbb2" providerId="LiveId" clId="{65B4E0F0-6475-9C4D-804C-4899CADD6C36}" dt="2018-05-24T10:44:35.618" v="4385" actId="1076"/>
        <pc:sldMkLst>
          <pc:docMk/>
          <pc:sldMk cId="2752795948" sldId="274"/>
        </pc:sldMkLst>
        <pc:spChg chg="mod">
          <ac:chgData name="Ting-Yat Wong" userId="c09860b382a8fbb2" providerId="LiveId" clId="{65B4E0F0-6475-9C4D-804C-4899CADD6C36}" dt="2018-05-24T03:27:30.686" v="486" actId="20577"/>
          <ac:spMkLst>
            <pc:docMk/>
            <pc:sldMk cId="2752795948" sldId="274"/>
            <ac:spMk id="2" creationId="{0753C117-ECFC-5244-BAE3-27B7A4319CA0}"/>
          </ac:spMkLst>
        </pc:spChg>
        <pc:spChg chg="mod">
          <ac:chgData name="Ting-Yat Wong" userId="c09860b382a8fbb2" providerId="LiveId" clId="{65B4E0F0-6475-9C4D-804C-4899CADD6C36}" dt="2018-05-24T10:44:35.618" v="4385" actId="1076"/>
          <ac:spMkLst>
            <pc:docMk/>
            <pc:sldMk cId="2752795948" sldId="274"/>
            <ac:spMk id="3" creationId="{4610D686-34BB-D148-872A-977939ACD248}"/>
          </ac:spMkLst>
        </pc:spChg>
        <pc:spChg chg="mod">
          <ac:chgData name="Ting-Yat Wong" userId="c09860b382a8fbb2" providerId="LiveId" clId="{65B4E0F0-6475-9C4D-804C-4899CADD6C36}" dt="2018-05-24T10:29:48.554" v="4145" actId="120"/>
          <ac:spMkLst>
            <pc:docMk/>
            <pc:sldMk cId="2752795948" sldId="274"/>
            <ac:spMk id="12" creationId="{A92DD8A4-47A3-FE4A-949F-45441D05861D}"/>
          </ac:spMkLst>
        </pc:spChg>
      </pc:sldChg>
      <pc:sldChg chg="addSp delSp modSp">
        <pc:chgData name="Ting-Yat Wong" userId="c09860b382a8fbb2" providerId="LiveId" clId="{65B4E0F0-6475-9C4D-804C-4899CADD6C36}" dt="2018-05-24T14:55:48.717" v="5491" actId="207"/>
        <pc:sldMkLst>
          <pc:docMk/>
          <pc:sldMk cId="1212211211" sldId="275"/>
        </pc:sldMkLst>
        <pc:spChg chg="mod">
          <ac:chgData name="Ting-Yat Wong" userId="c09860b382a8fbb2" providerId="LiveId" clId="{65B4E0F0-6475-9C4D-804C-4899CADD6C36}" dt="2018-05-24T14:42:56.475" v="4901" actId="20577"/>
          <ac:spMkLst>
            <pc:docMk/>
            <pc:sldMk cId="1212211211" sldId="275"/>
            <ac:spMk id="2" creationId="{0753C117-ECFC-5244-BAE3-27B7A4319CA0}"/>
          </ac:spMkLst>
        </pc:spChg>
        <pc:spChg chg="add del mod">
          <ac:chgData name="Ting-Yat Wong" userId="c09860b382a8fbb2" providerId="LiveId" clId="{65B4E0F0-6475-9C4D-804C-4899CADD6C36}" dt="2018-05-24T10:32:57.070" v="4277" actId="207"/>
          <ac:spMkLst>
            <pc:docMk/>
            <pc:sldMk cId="1212211211" sldId="275"/>
            <ac:spMk id="3" creationId="{F62777EC-829D-6149-8535-2C1B5D28F651}"/>
          </ac:spMkLst>
        </pc:spChg>
        <pc:spChg chg="mod">
          <ac:chgData name="Ting-Yat Wong" userId="c09860b382a8fbb2" providerId="LiveId" clId="{65B4E0F0-6475-9C4D-804C-4899CADD6C36}" dt="2018-05-24T10:38:58.572" v="4360" actId="14100"/>
          <ac:spMkLst>
            <pc:docMk/>
            <pc:sldMk cId="1212211211" sldId="275"/>
            <ac:spMk id="5" creationId="{DFEF9A22-98AC-E64C-AEEF-C0B315F5463F}"/>
          </ac:spMkLst>
        </pc:spChg>
        <pc:spChg chg="add del mod">
          <ac:chgData name="Ting-Yat Wong" userId="c09860b382a8fbb2" providerId="LiveId" clId="{65B4E0F0-6475-9C4D-804C-4899CADD6C36}" dt="2018-05-24T10:32:56.926" v="4275" actId="207"/>
          <ac:spMkLst>
            <pc:docMk/>
            <pc:sldMk cId="1212211211" sldId="275"/>
            <ac:spMk id="6" creationId="{E7A24E12-E9CC-8E42-B27B-E2176FAE86D1}"/>
          </ac:spMkLst>
        </pc:spChg>
        <pc:spChg chg="add mod">
          <ac:chgData name="Ting-Yat Wong" userId="c09860b382a8fbb2" providerId="LiveId" clId="{65B4E0F0-6475-9C4D-804C-4899CADD6C36}" dt="2018-05-24T14:55:48.717" v="5491" actId="207"/>
          <ac:spMkLst>
            <pc:docMk/>
            <pc:sldMk cId="1212211211" sldId="275"/>
            <ac:spMk id="8" creationId="{20B9B0EC-64BB-E743-961F-59F916CBFB28}"/>
          </ac:spMkLst>
        </pc:spChg>
        <pc:spChg chg="add del mod">
          <ac:chgData name="Ting-Yat Wong" userId="c09860b382a8fbb2" providerId="LiveId" clId="{65B4E0F0-6475-9C4D-804C-4899CADD6C36}" dt="2018-05-24T10:45:55.135" v="4554" actId="207"/>
          <ac:spMkLst>
            <pc:docMk/>
            <pc:sldMk cId="1212211211" sldId="275"/>
            <ac:spMk id="9" creationId="{03374017-6230-6340-909B-A776CB2EC5A3}"/>
          </ac:spMkLst>
        </pc:spChg>
        <pc:spChg chg="add del mod">
          <ac:chgData name="Ting-Yat Wong" userId="c09860b382a8fbb2" providerId="LiveId" clId="{65B4E0F0-6475-9C4D-804C-4899CADD6C36}" dt="2018-05-24T10:48:43.404" v="4558" actId="207"/>
          <ac:spMkLst>
            <pc:docMk/>
            <pc:sldMk cId="1212211211" sldId="275"/>
            <ac:spMk id="10" creationId="{CF5A5B3D-C6E8-D548-829B-33F181FB42A3}"/>
          </ac:spMkLst>
        </pc:spChg>
      </pc:sldChg>
      <pc:sldChg chg="modSp modNotesTx">
        <pc:chgData name="Ting-Yat Wong" userId="c09860b382a8fbb2" providerId="LiveId" clId="{65B4E0F0-6475-9C4D-804C-4899CADD6C36}" dt="2018-05-24T10:30:01.525" v="4148" actId="120"/>
        <pc:sldMkLst>
          <pc:docMk/>
          <pc:sldMk cId="4050312731" sldId="276"/>
        </pc:sldMkLst>
        <pc:spChg chg="mod">
          <ac:chgData name="Ting-Yat Wong" userId="c09860b382a8fbb2" providerId="LiveId" clId="{65B4E0F0-6475-9C4D-804C-4899CADD6C36}" dt="2018-05-24T02:58:31.943" v="71" actId="20577"/>
          <ac:spMkLst>
            <pc:docMk/>
            <pc:sldMk cId="4050312731" sldId="276"/>
            <ac:spMk id="2" creationId="{0753C117-ECFC-5244-BAE3-27B7A4319CA0}"/>
          </ac:spMkLst>
        </pc:spChg>
        <pc:spChg chg="mod">
          <ac:chgData name="Ting-Yat Wong" userId="c09860b382a8fbb2" providerId="LiveId" clId="{65B4E0F0-6475-9C4D-804C-4899CADD6C36}" dt="2018-05-24T08:50:35.169" v="3662" actId="20577"/>
          <ac:spMkLst>
            <pc:docMk/>
            <pc:sldMk cId="4050312731" sldId="276"/>
            <ac:spMk id="8" creationId="{39050ECD-B33C-B245-8534-F91E7469F85B}"/>
          </ac:spMkLst>
        </pc:spChg>
        <pc:spChg chg="mod">
          <ac:chgData name="Ting-Yat Wong" userId="c09860b382a8fbb2" providerId="LiveId" clId="{65B4E0F0-6475-9C4D-804C-4899CADD6C36}" dt="2018-05-24T10:30:01.525" v="4148" actId="120"/>
          <ac:spMkLst>
            <pc:docMk/>
            <pc:sldMk cId="4050312731" sldId="276"/>
            <ac:spMk id="12" creationId="{A92DD8A4-47A3-FE4A-949F-45441D05861D}"/>
          </ac:spMkLst>
        </pc:spChg>
      </pc:sldChg>
      <pc:sldChg chg="addSp delSp modSp">
        <pc:chgData name="Ting-Yat Wong" userId="c09860b382a8fbb2" providerId="LiveId" clId="{65B4E0F0-6475-9C4D-804C-4899CADD6C36}" dt="2018-05-24T15:38:52.367" v="5705" actId="207"/>
        <pc:sldMkLst>
          <pc:docMk/>
          <pc:sldMk cId="1568391961" sldId="278"/>
        </pc:sldMkLst>
        <pc:spChg chg="mod">
          <ac:chgData name="Ting-Yat Wong" userId="c09860b382a8fbb2" providerId="LiveId" clId="{65B4E0F0-6475-9C4D-804C-4899CADD6C36}" dt="2018-05-24T15:37:26.001" v="5627" actId="14100"/>
          <ac:spMkLst>
            <pc:docMk/>
            <pc:sldMk cId="1568391961" sldId="278"/>
            <ac:spMk id="5" creationId="{DFEF9A22-98AC-E64C-AEEF-C0B315F5463F}"/>
          </ac:spMkLst>
        </pc:spChg>
        <pc:spChg chg="add mod">
          <ac:chgData name="Ting-Yat Wong" userId="c09860b382a8fbb2" providerId="LiveId" clId="{65B4E0F0-6475-9C4D-804C-4899CADD6C36}" dt="2018-05-24T11:07:19.882" v="4680" actId="20577"/>
          <ac:spMkLst>
            <pc:docMk/>
            <pc:sldMk cId="1568391961" sldId="278"/>
            <ac:spMk id="6" creationId="{E7EF48D8-A353-E247-BC64-EC2C663DCCF8}"/>
          </ac:spMkLst>
        </pc:spChg>
        <pc:spChg chg="add mod">
          <ac:chgData name="Ting-Yat Wong" userId="c09860b382a8fbb2" providerId="LiveId" clId="{65B4E0F0-6475-9C4D-804C-4899CADD6C36}" dt="2018-05-24T15:38:52.367" v="5705" actId="207"/>
          <ac:spMkLst>
            <pc:docMk/>
            <pc:sldMk cId="1568391961" sldId="278"/>
            <ac:spMk id="8" creationId="{5A78C53E-7FCB-6F44-8167-95A90F447698}"/>
          </ac:spMkLst>
        </pc:spChg>
        <pc:spChg chg="add del">
          <ac:chgData name="Ting-Yat Wong" userId="c09860b382a8fbb2" providerId="LiveId" clId="{65B4E0F0-6475-9C4D-804C-4899CADD6C36}" dt="2018-05-24T11:07:35.166" v="4684" actId="207"/>
          <ac:spMkLst>
            <pc:docMk/>
            <pc:sldMk cId="1568391961" sldId="278"/>
            <ac:spMk id="9" creationId="{5B58C4B6-2ACC-5442-8509-46E6589AF37A}"/>
          </ac:spMkLst>
        </pc:spChg>
      </pc:sldChg>
      <pc:sldChg chg="addSp modSp">
        <pc:chgData name="Ting-Yat Wong" userId="c09860b382a8fbb2" providerId="LiveId" clId="{65B4E0F0-6475-9C4D-804C-4899CADD6C36}" dt="2018-05-25T02:27:36.633" v="8416" actId="1076"/>
        <pc:sldMkLst>
          <pc:docMk/>
          <pc:sldMk cId="1215319472" sldId="279"/>
        </pc:sldMkLst>
        <pc:spChg chg="mod">
          <ac:chgData name="Ting-Yat Wong" userId="c09860b382a8fbb2" providerId="LiveId" clId="{65B4E0F0-6475-9C4D-804C-4899CADD6C36}" dt="2018-05-25T02:27:27.589" v="8414" actId="20577"/>
          <ac:spMkLst>
            <pc:docMk/>
            <pc:sldMk cId="1215319472" sldId="279"/>
            <ac:spMk id="8" creationId="{39050ECD-B33C-B245-8534-F91E7469F85B}"/>
          </ac:spMkLst>
        </pc:spChg>
        <pc:picChg chg="add mod">
          <ac:chgData name="Ting-Yat Wong" userId="c09860b382a8fbb2" providerId="LiveId" clId="{65B4E0F0-6475-9C4D-804C-4899CADD6C36}" dt="2018-05-25T02:27:36.633" v="8416" actId="1076"/>
          <ac:picMkLst>
            <pc:docMk/>
            <pc:sldMk cId="1215319472" sldId="279"/>
            <ac:picMk id="4" creationId="{E0F9DA01-3D2B-BE49-928E-06786771C7D3}"/>
          </ac:picMkLst>
        </pc:picChg>
      </pc:sldChg>
      <pc:sldChg chg="modSp">
        <pc:chgData name="Ting-Yat Wong" userId="c09860b382a8fbb2" providerId="LiveId" clId="{65B4E0F0-6475-9C4D-804C-4899CADD6C36}" dt="2018-05-25T03:11:39.554" v="8506" actId="207"/>
        <pc:sldMkLst>
          <pc:docMk/>
          <pc:sldMk cId="4178472178" sldId="280"/>
        </pc:sldMkLst>
        <pc:spChg chg="mod">
          <ac:chgData name="Ting-Yat Wong" userId="c09860b382a8fbb2" providerId="LiveId" clId="{65B4E0F0-6475-9C4D-804C-4899CADD6C36}" dt="2018-05-25T03:11:39.554" v="8506" actId="207"/>
          <ac:spMkLst>
            <pc:docMk/>
            <pc:sldMk cId="4178472178" sldId="280"/>
            <ac:spMk id="6" creationId="{721FBC3F-37E7-454E-A83E-182D64F72876}"/>
          </ac:spMkLst>
        </pc:spChg>
      </pc:sldChg>
      <pc:sldChg chg="addSp delSp modSp ord">
        <pc:chgData name="Ting-Yat Wong" userId="c09860b382a8fbb2" providerId="LiveId" clId="{65B4E0F0-6475-9C4D-804C-4899CADD6C36}" dt="2018-05-25T02:35:54.193" v="8446" actId="14100"/>
        <pc:sldMkLst>
          <pc:docMk/>
          <pc:sldMk cId="3026467356" sldId="283"/>
        </pc:sldMkLst>
        <pc:spChg chg="del mod">
          <ac:chgData name="Ting-Yat Wong" userId="c09860b382a8fbb2" providerId="LiveId" clId="{65B4E0F0-6475-9C4D-804C-4899CADD6C36}" dt="2018-05-25T02:18:47.475" v="8316" actId="478"/>
          <ac:spMkLst>
            <pc:docMk/>
            <pc:sldMk cId="3026467356" sldId="283"/>
            <ac:spMk id="8" creationId="{39050ECD-B33C-B245-8534-F91E7469F85B}"/>
          </ac:spMkLst>
        </pc:spChg>
        <pc:spChg chg="mod">
          <ac:chgData name="Ting-Yat Wong" userId="c09860b382a8fbb2" providerId="LiveId" clId="{65B4E0F0-6475-9C4D-804C-4899CADD6C36}" dt="2018-05-25T02:35:54.193" v="8446" actId="14100"/>
          <ac:spMkLst>
            <pc:docMk/>
            <pc:sldMk cId="3026467356" sldId="283"/>
            <ac:spMk id="12" creationId="{A92DD8A4-47A3-FE4A-949F-45441D05861D}"/>
          </ac:spMkLst>
        </pc:spChg>
        <pc:graphicFrameChg chg="add mod modGraphic">
          <ac:chgData name="Ting-Yat Wong" userId="c09860b382a8fbb2" providerId="LiveId" clId="{65B4E0F0-6475-9C4D-804C-4899CADD6C36}" dt="2018-05-25T02:21:49.721" v="8330" actId="12385"/>
          <ac:graphicFrameMkLst>
            <pc:docMk/>
            <pc:sldMk cId="3026467356" sldId="283"/>
            <ac:graphicFrameMk id="4" creationId="{B32EA16E-3AA1-E44B-B24E-9F96611D44EC}"/>
          </ac:graphicFrameMkLst>
        </pc:graphicFrameChg>
      </pc:sldChg>
      <pc:sldChg chg="addSp delSp modSp">
        <pc:chgData name="Ting-Yat Wong" userId="c09860b382a8fbb2" providerId="LiveId" clId="{65B4E0F0-6475-9C4D-804C-4899CADD6C36}" dt="2018-05-25T01:44:31.753" v="7769" actId="14100"/>
        <pc:sldMkLst>
          <pc:docMk/>
          <pc:sldMk cId="1823590819" sldId="285"/>
        </pc:sldMkLst>
        <pc:spChg chg="mod">
          <ac:chgData name="Ting-Yat Wong" userId="c09860b382a8fbb2" providerId="LiveId" clId="{65B4E0F0-6475-9C4D-804C-4899CADD6C36}" dt="2018-05-25T01:44:31.753" v="7769" actId="14100"/>
          <ac:spMkLst>
            <pc:docMk/>
            <pc:sldMk cId="1823590819" sldId="285"/>
            <ac:spMk id="12" creationId="{A92DD8A4-47A3-FE4A-949F-45441D05861D}"/>
          </ac:spMkLst>
        </pc:spChg>
        <pc:spChg chg="add mod">
          <ac:chgData name="Ting-Yat Wong" userId="c09860b382a8fbb2" providerId="LiveId" clId="{65B4E0F0-6475-9C4D-804C-4899CADD6C36}" dt="2018-05-25T01:44:18.256" v="7765" actId="1076"/>
          <ac:spMkLst>
            <pc:docMk/>
            <pc:sldMk cId="1823590819" sldId="285"/>
            <ac:spMk id="18" creationId="{28E2C894-4651-7A45-BC55-4AA875F53A0A}"/>
          </ac:spMkLst>
        </pc:spChg>
        <pc:spChg chg="add mod">
          <ac:chgData name="Ting-Yat Wong" userId="c09860b382a8fbb2" providerId="LiveId" clId="{65B4E0F0-6475-9C4D-804C-4899CADD6C36}" dt="2018-05-25T01:40:45.071" v="7675" actId="1076"/>
          <ac:spMkLst>
            <pc:docMk/>
            <pc:sldMk cId="1823590819" sldId="285"/>
            <ac:spMk id="19" creationId="{25F13003-E3D9-9E41-8F31-8ABE8A981ACD}"/>
          </ac:spMkLst>
        </pc:spChg>
        <pc:spChg chg="add mod">
          <ac:chgData name="Ting-Yat Wong" userId="c09860b382a8fbb2" providerId="LiveId" clId="{65B4E0F0-6475-9C4D-804C-4899CADD6C36}" dt="2018-05-25T01:44:06.717" v="7763" actId="1076"/>
          <ac:spMkLst>
            <pc:docMk/>
            <pc:sldMk cId="1823590819" sldId="285"/>
            <ac:spMk id="20" creationId="{1FDFFA25-F809-BB42-A435-546353B0957A}"/>
          </ac:spMkLst>
        </pc:spChg>
        <pc:spChg chg="add mod">
          <ac:chgData name="Ting-Yat Wong" userId="c09860b382a8fbb2" providerId="LiveId" clId="{65B4E0F0-6475-9C4D-804C-4899CADD6C36}" dt="2018-05-25T01:44:10.864" v="7764" actId="1076"/>
          <ac:spMkLst>
            <pc:docMk/>
            <pc:sldMk cId="1823590819" sldId="285"/>
            <ac:spMk id="21" creationId="{F0168795-4B32-2046-BEFA-1335BC2ADA35}"/>
          </ac:spMkLst>
        </pc:spChg>
        <pc:picChg chg="add mod">
          <ac:chgData name="Ting-Yat Wong" userId="c09860b382a8fbb2" providerId="LiveId" clId="{65B4E0F0-6475-9C4D-804C-4899CADD6C36}" dt="2018-05-25T01:44:18.256" v="7765" actId="1076"/>
          <ac:picMkLst>
            <pc:docMk/>
            <pc:sldMk cId="1823590819" sldId="285"/>
            <ac:picMk id="4" creationId="{FE7DA474-44F6-CC40-BB19-8D1BFDDADEB1}"/>
          </ac:picMkLst>
        </pc:picChg>
        <pc:picChg chg="add mod">
          <ac:chgData name="Ting-Yat Wong" userId="c09860b382a8fbb2" providerId="LiveId" clId="{65B4E0F0-6475-9C4D-804C-4899CADD6C36}" dt="2018-05-25T01:40:40.332" v="7674" actId="1076"/>
          <ac:picMkLst>
            <pc:docMk/>
            <pc:sldMk cId="1823590819" sldId="285"/>
            <ac:picMk id="6" creationId="{A0898BAC-6911-FB47-A335-9DCF8F1DBDC5}"/>
          </ac:picMkLst>
        </pc:picChg>
        <pc:picChg chg="add del mod">
          <ac:chgData name="Ting-Yat Wong" userId="c09860b382a8fbb2" providerId="LiveId" clId="{65B4E0F0-6475-9C4D-804C-4899CADD6C36}" dt="2018-05-25T01:36:31.952" v="7577" actId="478"/>
          <ac:picMkLst>
            <pc:docMk/>
            <pc:sldMk cId="1823590819" sldId="285"/>
            <ac:picMk id="9" creationId="{2D599348-B6EB-3848-82BD-D46EA26C534B}"/>
          </ac:picMkLst>
        </pc:picChg>
        <pc:picChg chg="add del mod">
          <ac:chgData name="Ting-Yat Wong" userId="c09860b382a8fbb2" providerId="LiveId" clId="{65B4E0F0-6475-9C4D-804C-4899CADD6C36}" dt="2018-05-25T01:37:24.636" v="7579" actId="478"/>
          <ac:picMkLst>
            <pc:docMk/>
            <pc:sldMk cId="1823590819" sldId="285"/>
            <ac:picMk id="13" creationId="{58E5C643-9775-8345-90F9-0941EC9EB9AA}"/>
          </ac:picMkLst>
        </pc:picChg>
        <pc:picChg chg="add mod">
          <ac:chgData name="Ting-Yat Wong" userId="c09860b382a8fbb2" providerId="LiveId" clId="{65B4E0F0-6475-9C4D-804C-4899CADD6C36}" dt="2018-05-25T01:43:58.386" v="7761" actId="1076"/>
          <ac:picMkLst>
            <pc:docMk/>
            <pc:sldMk cId="1823590819" sldId="285"/>
            <ac:picMk id="15" creationId="{7653C990-EBCD-F748-A5C6-E1947D785D6B}"/>
          </ac:picMkLst>
        </pc:picChg>
        <pc:picChg chg="add mod">
          <ac:chgData name="Ting-Yat Wong" userId="c09860b382a8fbb2" providerId="LiveId" clId="{65B4E0F0-6475-9C4D-804C-4899CADD6C36}" dt="2018-05-25T01:43:52.561" v="7759" actId="1076"/>
          <ac:picMkLst>
            <pc:docMk/>
            <pc:sldMk cId="1823590819" sldId="285"/>
            <ac:picMk id="17" creationId="{4AE36775-9523-9447-BB44-A5799668C2DF}"/>
          </ac:picMkLst>
        </pc:picChg>
      </pc:sldChg>
      <pc:sldChg chg="addSp delSp modSp add">
        <pc:chgData name="Ting-Yat Wong" userId="c09860b382a8fbb2" providerId="LiveId" clId="{65B4E0F0-6475-9C4D-804C-4899CADD6C36}" dt="2018-05-24T10:29:44.433" v="4144" actId="120"/>
        <pc:sldMkLst>
          <pc:docMk/>
          <pc:sldMk cId="3775814849" sldId="289"/>
        </pc:sldMkLst>
        <pc:spChg chg="mod">
          <ac:chgData name="Ting-Yat Wong" userId="c09860b382a8fbb2" providerId="LiveId" clId="{65B4E0F0-6475-9C4D-804C-4899CADD6C36}" dt="2018-05-24T09:49:22.926" v="3922" actId="20577"/>
          <ac:spMkLst>
            <pc:docMk/>
            <pc:sldMk cId="3775814849" sldId="289"/>
            <ac:spMk id="2" creationId="{0753C117-ECFC-5244-BAE3-27B7A4319CA0}"/>
          </ac:spMkLst>
        </pc:spChg>
        <pc:spChg chg="del">
          <ac:chgData name="Ting-Yat Wong" userId="c09860b382a8fbb2" providerId="LiveId" clId="{65B4E0F0-6475-9C4D-804C-4899CADD6C36}" dt="2018-05-24T03:22:00.123" v="346" actId="478"/>
          <ac:spMkLst>
            <pc:docMk/>
            <pc:sldMk cId="3775814849" sldId="289"/>
            <ac:spMk id="3" creationId="{4610D686-34BB-D148-872A-977939ACD248}"/>
          </ac:spMkLst>
        </pc:spChg>
        <pc:spChg chg="mod">
          <ac:chgData name="Ting-Yat Wong" userId="c09860b382a8fbb2" providerId="LiveId" clId="{65B4E0F0-6475-9C4D-804C-4899CADD6C36}" dt="2018-05-24T10:29:44.433" v="4144" actId="120"/>
          <ac:spMkLst>
            <pc:docMk/>
            <pc:sldMk cId="3775814849" sldId="289"/>
            <ac:spMk id="12" creationId="{A92DD8A4-47A3-FE4A-949F-45441D05861D}"/>
          </ac:spMkLst>
        </pc:spChg>
        <pc:picChg chg="del mod">
          <ac:chgData name="Ting-Yat Wong" userId="c09860b382a8fbb2" providerId="LiveId" clId="{65B4E0F0-6475-9C4D-804C-4899CADD6C36}" dt="2018-05-24T03:22:50.519" v="350" actId="478"/>
          <ac:picMkLst>
            <pc:docMk/>
            <pc:sldMk cId="3775814849" sldId="289"/>
            <ac:picMk id="5" creationId="{29BF42B1-ADE5-8942-9990-58305BB760AA}"/>
          </ac:picMkLst>
        </pc:picChg>
        <pc:picChg chg="add mod">
          <ac:chgData name="Ting-Yat Wong" userId="c09860b382a8fbb2" providerId="LiveId" clId="{65B4E0F0-6475-9C4D-804C-4899CADD6C36}" dt="2018-05-24T03:23:06.013" v="353" actId="1076"/>
          <ac:picMkLst>
            <pc:docMk/>
            <pc:sldMk cId="3775814849" sldId="289"/>
            <ac:picMk id="6" creationId="{C8FA9AC0-5E23-9D48-A257-E6E390F06B4E}"/>
          </ac:picMkLst>
        </pc:picChg>
      </pc:sldChg>
      <pc:sldChg chg="addSp delSp modSp add">
        <pc:chgData name="Ting-Yat Wong" userId="c09860b382a8fbb2" providerId="LiveId" clId="{65B4E0F0-6475-9C4D-804C-4899CADD6C36}" dt="2018-05-24T14:47:33.027" v="5018" actId="207"/>
        <pc:sldMkLst>
          <pc:docMk/>
          <pc:sldMk cId="2552706769" sldId="290"/>
        </pc:sldMkLst>
        <pc:spChg chg="mod">
          <ac:chgData name="Ting-Yat Wong" userId="c09860b382a8fbb2" providerId="LiveId" clId="{65B4E0F0-6475-9C4D-804C-4899CADD6C36}" dt="2018-05-24T03:42:14.786" v="764" actId="20577"/>
          <ac:spMkLst>
            <pc:docMk/>
            <pc:sldMk cId="2552706769" sldId="290"/>
            <ac:spMk id="2" creationId="{0753C117-ECFC-5244-BAE3-27B7A4319CA0}"/>
          </ac:spMkLst>
        </pc:spChg>
        <pc:spChg chg="mod">
          <ac:chgData name="Ting-Yat Wong" userId="c09860b382a8fbb2" providerId="LiveId" clId="{65B4E0F0-6475-9C4D-804C-4899CADD6C36}" dt="2018-05-24T04:44:42.562" v="2391" actId="20577"/>
          <ac:spMkLst>
            <pc:docMk/>
            <pc:sldMk cId="2552706769" sldId="290"/>
            <ac:spMk id="3" creationId="{4610D686-34BB-D148-872A-977939ACD248}"/>
          </ac:spMkLst>
        </pc:spChg>
        <pc:spChg chg="add del mod">
          <ac:chgData name="Ting-Yat Wong" userId="c09860b382a8fbb2" providerId="LiveId" clId="{65B4E0F0-6475-9C4D-804C-4899CADD6C36}" dt="2018-05-24T03:42:17.450" v="765" actId="478"/>
          <ac:spMkLst>
            <pc:docMk/>
            <pc:sldMk cId="2552706769" sldId="290"/>
            <ac:spMk id="4" creationId="{A2F8EC8A-266C-7149-8C88-491B5F644DE5}"/>
          </ac:spMkLst>
        </pc:spChg>
        <pc:spChg chg="add mod">
          <ac:chgData name="Ting-Yat Wong" userId="c09860b382a8fbb2" providerId="LiveId" clId="{65B4E0F0-6475-9C4D-804C-4899CADD6C36}" dt="2018-05-24T14:47:33.027" v="5018" actId="207"/>
          <ac:spMkLst>
            <pc:docMk/>
            <pc:sldMk cId="2552706769" sldId="290"/>
            <ac:spMk id="9" creationId="{15071AC5-C3E1-CD46-B055-EF8939ECFFDA}"/>
          </ac:spMkLst>
        </pc:spChg>
        <pc:spChg chg="add mod">
          <ac:chgData name="Ting-Yat Wong" userId="c09860b382a8fbb2" providerId="LiveId" clId="{65B4E0F0-6475-9C4D-804C-4899CADD6C36}" dt="2018-05-24T09:01:10.853" v="3794" actId="207"/>
          <ac:spMkLst>
            <pc:docMk/>
            <pc:sldMk cId="2552706769" sldId="290"/>
            <ac:spMk id="11" creationId="{9410EBE5-3B00-BE49-A218-FD91214B43D0}"/>
          </ac:spMkLst>
        </pc:spChg>
        <pc:spChg chg="mod">
          <ac:chgData name="Ting-Yat Wong" userId="c09860b382a8fbb2" providerId="LiveId" clId="{65B4E0F0-6475-9C4D-804C-4899CADD6C36}" dt="2018-05-24T09:48:41.113" v="3909" actId="120"/>
          <ac:spMkLst>
            <pc:docMk/>
            <pc:sldMk cId="2552706769" sldId="290"/>
            <ac:spMk id="12" creationId="{A92DD8A4-47A3-FE4A-949F-45441D05861D}"/>
          </ac:spMkLst>
        </pc:spChg>
        <pc:spChg chg="add mod">
          <ac:chgData name="Ting-Yat Wong" userId="c09860b382a8fbb2" providerId="LiveId" clId="{65B4E0F0-6475-9C4D-804C-4899CADD6C36}" dt="2018-05-24T08:44:07.756" v="3487" actId="20577"/>
          <ac:spMkLst>
            <pc:docMk/>
            <pc:sldMk cId="2552706769" sldId="290"/>
            <ac:spMk id="13" creationId="{A3BF64D2-B406-A746-A339-5C183F426CE9}"/>
          </ac:spMkLst>
        </pc:spChg>
        <pc:spChg chg="add mod">
          <ac:chgData name="Ting-Yat Wong" userId="c09860b382a8fbb2" providerId="LiveId" clId="{65B4E0F0-6475-9C4D-804C-4899CADD6C36}" dt="2018-05-24T08:44:09.846" v="3488" actId="20577"/>
          <ac:spMkLst>
            <pc:docMk/>
            <pc:sldMk cId="2552706769" sldId="290"/>
            <ac:spMk id="14" creationId="{FA566F11-7FF4-E446-9EED-E1EFBC6A2418}"/>
          </ac:spMkLst>
        </pc:spChg>
      </pc:sldChg>
      <pc:sldChg chg="addSp modSp add ord">
        <pc:chgData name="Ting-Yat Wong" userId="c09860b382a8fbb2" providerId="LiveId" clId="{65B4E0F0-6475-9C4D-804C-4899CADD6C36}" dt="2018-05-24T14:47:17.980" v="5016" actId="207"/>
        <pc:sldMkLst>
          <pc:docMk/>
          <pc:sldMk cId="128319374" sldId="291"/>
        </pc:sldMkLst>
        <pc:spChg chg="mod">
          <ac:chgData name="Ting-Yat Wong" userId="c09860b382a8fbb2" providerId="LiveId" clId="{65B4E0F0-6475-9C4D-804C-4899CADD6C36}" dt="2018-05-24T03:33:33.150" v="507" actId="20577"/>
          <ac:spMkLst>
            <pc:docMk/>
            <pc:sldMk cId="128319374" sldId="291"/>
            <ac:spMk id="2" creationId="{0753C117-ECFC-5244-BAE3-27B7A4319CA0}"/>
          </ac:spMkLst>
        </pc:spChg>
        <pc:spChg chg="mod">
          <ac:chgData name="Ting-Yat Wong" userId="c09860b382a8fbb2" providerId="LiveId" clId="{65B4E0F0-6475-9C4D-804C-4899CADD6C36}" dt="2018-05-24T08:43:17.378" v="3460" actId="1035"/>
          <ac:spMkLst>
            <pc:docMk/>
            <pc:sldMk cId="128319374" sldId="291"/>
            <ac:spMk id="3" creationId="{4610D686-34BB-D148-872A-977939ACD248}"/>
          </ac:spMkLst>
        </pc:spChg>
        <pc:spChg chg="add mod">
          <ac:chgData name="Ting-Yat Wong" userId="c09860b382a8fbb2" providerId="LiveId" clId="{65B4E0F0-6475-9C4D-804C-4899CADD6C36}" dt="2018-05-24T14:47:17.980" v="5016" actId="207"/>
          <ac:spMkLst>
            <pc:docMk/>
            <pc:sldMk cId="128319374" sldId="291"/>
            <ac:spMk id="7" creationId="{871DB85D-26E9-D741-9347-D820D56EE8BC}"/>
          </ac:spMkLst>
        </pc:spChg>
        <pc:spChg chg="mod">
          <ac:chgData name="Ting-Yat Wong" userId="c09860b382a8fbb2" providerId="LiveId" clId="{65B4E0F0-6475-9C4D-804C-4899CADD6C36}" dt="2018-05-24T10:29:39.914" v="4143" actId="120"/>
          <ac:spMkLst>
            <pc:docMk/>
            <pc:sldMk cId="128319374" sldId="291"/>
            <ac:spMk id="12" creationId="{A92DD8A4-47A3-FE4A-949F-45441D05861D}"/>
          </ac:spMkLst>
        </pc:spChg>
      </pc:sldChg>
      <pc:sldChg chg="delSp modSp add">
        <pc:chgData name="Ting-Yat Wong" userId="c09860b382a8fbb2" providerId="LiveId" clId="{65B4E0F0-6475-9C4D-804C-4899CADD6C36}" dt="2018-05-24T15:01:09.053" v="5624" actId="20577"/>
        <pc:sldMkLst>
          <pc:docMk/>
          <pc:sldMk cId="3057837174" sldId="293"/>
        </pc:sldMkLst>
        <pc:spChg chg="mod">
          <ac:chgData name="Ting-Yat Wong" userId="c09860b382a8fbb2" providerId="LiveId" clId="{65B4E0F0-6475-9C4D-804C-4899CADD6C36}" dt="2018-05-24T08:34:56.404" v="3169" actId="20577"/>
          <ac:spMkLst>
            <pc:docMk/>
            <pc:sldMk cId="3057837174" sldId="293"/>
            <ac:spMk id="2" creationId="{0753C117-ECFC-5244-BAE3-27B7A4319CA0}"/>
          </ac:spMkLst>
        </pc:spChg>
        <pc:spChg chg="mod">
          <ac:chgData name="Ting-Yat Wong" userId="c09860b382a8fbb2" providerId="LiveId" clId="{65B4E0F0-6475-9C4D-804C-4899CADD6C36}" dt="2018-05-24T15:01:09.053" v="5624" actId="20577"/>
          <ac:spMkLst>
            <pc:docMk/>
            <pc:sldMk cId="3057837174" sldId="293"/>
            <ac:spMk id="3" creationId="{4610D686-34BB-D148-872A-977939ACD248}"/>
          </ac:spMkLst>
        </pc:spChg>
        <pc:spChg chg="del">
          <ac:chgData name="Ting-Yat Wong" userId="c09860b382a8fbb2" providerId="LiveId" clId="{65B4E0F0-6475-9C4D-804C-4899CADD6C36}" dt="2018-05-24T03:40:30.696" v="732" actId="478"/>
          <ac:spMkLst>
            <pc:docMk/>
            <pc:sldMk cId="3057837174" sldId="293"/>
            <ac:spMk id="4" creationId="{A2F8EC8A-266C-7149-8C88-491B5F644DE5}"/>
          </ac:spMkLst>
        </pc:spChg>
        <pc:spChg chg="mod">
          <ac:chgData name="Ting-Yat Wong" userId="c09860b382a8fbb2" providerId="LiveId" clId="{65B4E0F0-6475-9C4D-804C-4899CADD6C36}" dt="2018-05-24T09:48:28.824" v="3907" actId="120"/>
          <ac:spMkLst>
            <pc:docMk/>
            <pc:sldMk cId="3057837174" sldId="293"/>
            <ac:spMk id="12" creationId="{A92DD8A4-47A3-FE4A-949F-45441D05861D}"/>
          </ac:spMkLst>
        </pc:spChg>
      </pc:sldChg>
      <pc:sldChg chg="addSp delSp modSp add">
        <pc:chgData name="Ting-Yat Wong" userId="c09860b382a8fbb2" providerId="LiveId" clId="{65B4E0F0-6475-9C4D-804C-4899CADD6C36}" dt="2018-05-25T03:26:08.276" v="9075" actId="207"/>
        <pc:sldMkLst>
          <pc:docMk/>
          <pc:sldMk cId="1224994770" sldId="294"/>
        </pc:sldMkLst>
        <pc:spChg chg="mod">
          <ac:chgData name="Ting-Yat Wong" userId="c09860b382a8fbb2" providerId="LiveId" clId="{65B4E0F0-6475-9C4D-804C-4899CADD6C36}" dt="2018-05-24T08:48:20.524" v="3647" actId="20577"/>
          <ac:spMkLst>
            <pc:docMk/>
            <pc:sldMk cId="1224994770" sldId="294"/>
            <ac:spMk id="2" creationId="{0753C117-ECFC-5244-BAE3-27B7A4319CA0}"/>
          </ac:spMkLst>
        </pc:spChg>
        <pc:spChg chg="add del">
          <ac:chgData name="Ting-Yat Wong" userId="c09860b382a8fbb2" providerId="LiveId" clId="{65B4E0F0-6475-9C4D-804C-4899CADD6C36}" dt="2018-05-24T16:04:08.829" v="6058" actId="120"/>
          <ac:spMkLst>
            <pc:docMk/>
            <pc:sldMk cId="1224994770" sldId="294"/>
            <ac:spMk id="3" creationId="{5D620545-D317-1345-BDA0-760183CA2AF1}"/>
          </ac:spMkLst>
        </pc:spChg>
        <pc:spChg chg="mod">
          <ac:chgData name="Ting-Yat Wong" userId="c09860b382a8fbb2" providerId="LiveId" clId="{65B4E0F0-6475-9C4D-804C-4899CADD6C36}" dt="2018-05-24T16:04:19.675" v="6062" actId="120"/>
          <ac:spMkLst>
            <pc:docMk/>
            <pc:sldMk cId="1224994770" sldId="294"/>
            <ac:spMk id="5" creationId="{DFEF9A22-98AC-E64C-AEEF-C0B315F5463F}"/>
          </ac:spMkLst>
        </pc:spChg>
        <pc:spChg chg="add mod">
          <ac:chgData name="Ting-Yat Wong" userId="c09860b382a8fbb2" providerId="LiveId" clId="{65B4E0F0-6475-9C4D-804C-4899CADD6C36}" dt="2018-05-25T03:26:08.276" v="9075" actId="207"/>
          <ac:spMkLst>
            <pc:docMk/>
            <pc:sldMk cId="1224994770" sldId="294"/>
            <ac:spMk id="6" creationId="{96291C0B-57F0-A447-B2D0-168D9AE8D2C2}"/>
          </ac:spMkLst>
        </pc:spChg>
      </pc:sldChg>
      <pc:sldChg chg="addSp delSp modSp add ord">
        <pc:chgData name="Ting-Yat Wong" userId="c09860b382a8fbb2" providerId="LiveId" clId="{65B4E0F0-6475-9C4D-804C-4899CADD6C36}" dt="2018-05-24T14:57:33.240" v="5524" actId="20577"/>
        <pc:sldMkLst>
          <pc:docMk/>
          <pc:sldMk cId="2978101026" sldId="295"/>
        </pc:sldMkLst>
        <pc:spChg chg="mod">
          <ac:chgData name="Ting-Yat Wong" userId="c09860b382a8fbb2" providerId="LiveId" clId="{65B4E0F0-6475-9C4D-804C-4899CADD6C36}" dt="2018-05-24T14:57:33.240" v="5524" actId="20577"/>
          <ac:spMkLst>
            <pc:docMk/>
            <pc:sldMk cId="2978101026" sldId="295"/>
            <ac:spMk id="3" creationId="{4610D686-34BB-D148-872A-977939ACD248}"/>
          </ac:spMkLst>
        </pc:spChg>
        <pc:spChg chg="del">
          <ac:chgData name="Ting-Yat Wong" userId="c09860b382a8fbb2" providerId="LiveId" clId="{65B4E0F0-6475-9C4D-804C-4899CADD6C36}" dt="2018-05-24T03:45:43.639" v="920" actId="478"/>
          <ac:spMkLst>
            <pc:docMk/>
            <pc:sldMk cId="2978101026" sldId="295"/>
            <ac:spMk id="4" creationId="{A2F8EC8A-266C-7149-8C88-491B5F644DE5}"/>
          </ac:spMkLst>
        </pc:spChg>
        <pc:spChg chg="add mod">
          <ac:chgData name="Ting-Yat Wong" userId="c09860b382a8fbb2" providerId="LiveId" clId="{65B4E0F0-6475-9C4D-804C-4899CADD6C36}" dt="2018-05-24T14:56:49.785" v="5507" actId="1035"/>
          <ac:spMkLst>
            <pc:docMk/>
            <pc:sldMk cId="2978101026" sldId="295"/>
            <ac:spMk id="5" creationId="{65D59EF6-05A5-EA49-A317-5C3A001B0A24}"/>
          </ac:spMkLst>
        </pc:spChg>
        <pc:spChg chg="mod">
          <ac:chgData name="Ting-Yat Wong" userId="c09860b382a8fbb2" providerId="LiveId" clId="{65B4E0F0-6475-9C4D-804C-4899CADD6C36}" dt="2018-05-24T09:48:45.547" v="3910" actId="120"/>
          <ac:spMkLst>
            <pc:docMk/>
            <pc:sldMk cId="2978101026" sldId="295"/>
            <ac:spMk id="12" creationId="{A92DD8A4-47A3-FE4A-949F-45441D05861D}"/>
          </ac:spMkLst>
        </pc:spChg>
      </pc:sldChg>
      <pc:sldChg chg="addSp modSp add">
        <pc:chgData name="Ting-Yat Wong" userId="c09860b382a8fbb2" providerId="LiveId" clId="{65B4E0F0-6475-9C4D-804C-4899CADD6C36}" dt="2018-05-24T10:28:12.997" v="4141" actId="14100"/>
        <pc:sldMkLst>
          <pc:docMk/>
          <pc:sldMk cId="1018264673" sldId="296"/>
        </pc:sldMkLst>
        <pc:spChg chg="mod">
          <ac:chgData name="Ting-Yat Wong" userId="c09860b382a8fbb2" providerId="LiveId" clId="{65B4E0F0-6475-9C4D-804C-4899CADD6C36}" dt="2018-05-24T03:43:04.768" v="849" actId="20577"/>
          <ac:spMkLst>
            <pc:docMk/>
            <pc:sldMk cId="1018264673" sldId="296"/>
            <ac:spMk id="2" creationId="{0753C117-ECFC-5244-BAE3-27B7A4319CA0}"/>
          </ac:spMkLst>
        </pc:spChg>
        <pc:spChg chg="mod">
          <ac:chgData name="Ting-Yat Wong" userId="c09860b382a8fbb2" providerId="LiveId" clId="{65B4E0F0-6475-9C4D-804C-4899CADD6C36}" dt="2018-05-24T10:25:48.442" v="4034" actId="20577"/>
          <ac:spMkLst>
            <pc:docMk/>
            <pc:sldMk cId="1018264673" sldId="296"/>
            <ac:spMk id="3" creationId="{4610D686-34BB-D148-872A-977939ACD248}"/>
          </ac:spMkLst>
        </pc:spChg>
        <pc:spChg chg="add mod">
          <ac:chgData name="Ting-Yat Wong" userId="c09860b382a8fbb2" providerId="LiveId" clId="{65B4E0F0-6475-9C4D-804C-4899CADD6C36}" dt="2018-05-24T10:28:12.997" v="4141" actId="14100"/>
          <ac:spMkLst>
            <pc:docMk/>
            <pc:sldMk cId="1018264673" sldId="296"/>
            <ac:spMk id="7" creationId="{A395C1C6-5E66-794C-928B-52F134856087}"/>
          </ac:spMkLst>
        </pc:spChg>
        <pc:spChg chg="mod">
          <ac:chgData name="Ting-Yat Wong" userId="c09860b382a8fbb2" providerId="LiveId" clId="{65B4E0F0-6475-9C4D-804C-4899CADD6C36}" dt="2018-05-24T09:48:33.047" v="3908" actId="120"/>
          <ac:spMkLst>
            <pc:docMk/>
            <pc:sldMk cId="1018264673" sldId="296"/>
            <ac:spMk id="12" creationId="{A92DD8A4-47A3-FE4A-949F-45441D05861D}"/>
          </ac:spMkLst>
        </pc:spChg>
      </pc:sldChg>
      <pc:sldChg chg="addSp delSp modSp add ord">
        <pc:chgData name="Ting-Yat Wong" userId="c09860b382a8fbb2" providerId="LiveId" clId="{65B4E0F0-6475-9C4D-804C-4899CADD6C36}" dt="2018-05-24T14:47:06.733" v="5012" actId="207"/>
        <pc:sldMkLst>
          <pc:docMk/>
          <pc:sldMk cId="33838584" sldId="297"/>
        </pc:sldMkLst>
        <pc:spChg chg="mod">
          <ac:chgData name="Ting-Yat Wong" userId="c09860b382a8fbb2" providerId="LiveId" clId="{65B4E0F0-6475-9C4D-804C-4899CADD6C36}" dt="2018-05-24T04:08:33.666" v="1338" actId="20577"/>
          <ac:spMkLst>
            <pc:docMk/>
            <pc:sldMk cId="33838584" sldId="297"/>
            <ac:spMk id="2" creationId="{0753C117-ECFC-5244-BAE3-27B7A4319CA0}"/>
          </ac:spMkLst>
        </pc:spChg>
        <pc:spChg chg="del mod">
          <ac:chgData name="Ting-Yat Wong" userId="c09860b382a8fbb2" providerId="LiveId" clId="{65B4E0F0-6475-9C4D-804C-4899CADD6C36}" dt="2018-05-24T08:43:05.481" v="3444" actId="478"/>
          <ac:spMkLst>
            <pc:docMk/>
            <pc:sldMk cId="33838584" sldId="297"/>
            <ac:spMk id="3" creationId="{4610D686-34BB-D148-872A-977939ACD248}"/>
          </ac:spMkLst>
        </pc:spChg>
        <pc:spChg chg="mod">
          <ac:chgData name="Ting-Yat Wong" userId="c09860b382a8fbb2" providerId="LiveId" clId="{65B4E0F0-6475-9C4D-804C-4899CADD6C36}" dt="2018-05-24T08:43:24.607" v="3479" actId="1035"/>
          <ac:spMkLst>
            <pc:docMk/>
            <pc:sldMk cId="33838584" sldId="297"/>
            <ac:spMk id="7" creationId="{871DB85D-26E9-D741-9347-D820D56EE8BC}"/>
          </ac:spMkLst>
        </pc:spChg>
        <pc:spChg chg="add mod">
          <ac:chgData name="Ting-Yat Wong" userId="c09860b382a8fbb2" providerId="LiveId" clId="{65B4E0F0-6475-9C4D-804C-4899CADD6C36}" dt="2018-05-24T14:47:06.733" v="5012" actId="207"/>
          <ac:spMkLst>
            <pc:docMk/>
            <pc:sldMk cId="33838584" sldId="297"/>
            <ac:spMk id="9" creationId="{94B21B58-7D4B-1B40-987B-D6C0101C6474}"/>
          </ac:spMkLst>
        </pc:spChg>
        <pc:spChg chg="mod">
          <ac:chgData name="Ting-Yat Wong" userId="c09860b382a8fbb2" providerId="LiveId" clId="{65B4E0F0-6475-9C4D-804C-4899CADD6C36}" dt="2018-05-24T10:29:36.728" v="4142" actId="120"/>
          <ac:spMkLst>
            <pc:docMk/>
            <pc:sldMk cId="33838584" sldId="297"/>
            <ac:spMk id="12" creationId="{A92DD8A4-47A3-FE4A-949F-45441D05861D}"/>
          </ac:spMkLst>
        </pc:spChg>
      </pc:sldChg>
      <pc:sldChg chg="addSp modSp add">
        <pc:chgData name="Ting-Yat Wong" userId="c09860b382a8fbb2" providerId="LiveId" clId="{65B4E0F0-6475-9C4D-804C-4899CADD6C36}" dt="2018-05-24T16:05:12.403" v="6070" actId="20577"/>
        <pc:sldMkLst>
          <pc:docMk/>
          <pc:sldMk cId="2998981499" sldId="298"/>
        </pc:sldMkLst>
        <pc:spChg chg="mod">
          <ac:chgData name="Ting-Yat Wong" userId="c09860b382a8fbb2" providerId="LiveId" clId="{65B4E0F0-6475-9C4D-804C-4899CADD6C36}" dt="2018-05-24T05:10:43.113" v="2825" actId="20577"/>
          <ac:spMkLst>
            <pc:docMk/>
            <pc:sldMk cId="2998981499" sldId="298"/>
            <ac:spMk id="2" creationId="{0753C117-ECFC-5244-BAE3-27B7A4319CA0}"/>
          </ac:spMkLst>
        </pc:spChg>
        <pc:spChg chg="mod">
          <ac:chgData name="Ting-Yat Wong" userId="c09860b382a8fbb2" providerId="LiveId" clId="{65B4E0F0-6475-9C4D-804C-4899CADD6C36}" dt="2018-05-24T16:05:12.403" v="6070" actId="20577"/>
          <ac:spMkLst>
            <pc:docMk/>
            <pc:sldMk cId="2998981499" sldId="298"/>
            <ac:spMk id="5" creationId="{DFEF9A22-98AC-E64C-AEEF-C0B315F5463F}"/>
          </ac:spMkLst>
        </pc:spChg>
        <pc:spChg chg="add mod">
          <ac:chgData name="Ting-Yat Wong" userId="c09860b382a8fbb2" providerId="LiveId" clId="{65B4E0F0-6475-9C4D-804C-4899CADD6C36}" dt="2018-05-24T16:01:36.580" v="6044" actId="20577"/>
          <ac:spMkLst>
            <pc:docMk/>
            <pc:sldMk cId="2998981499" sldId="298"/>
            <ac:spMk id="6" creationId="{97BBA50E-D66B-1B41-8FB3-BB51A51CB393}"/>
          </ac:spMkLst>
        </pc:spChg>
      </pc:sldChg>
      <pc:sldChg chg="addSp modSp add">
        <pc:chgData name="Ting-Yat Wong" userId="c09860b382a8fbb2" providerId="LiveId" clId="{65B4E0F0-6475-9C4D-804C-4899CADD6C36}" dt="2018-05-24T17:11:23.886" v="6698" actId="20577"/>
        <pc:sldMkLst>
          <pc:docMk/>
          <pc:sldMk cId="68757192" sldId="299"/>
        </pc:sldMkLst>
        <pc:spChg chg="mod">
          <ac:chgData name="Ting-Yat Wong" userId="c09860b382a8fbb2" providerId="LiveId" clId="{65B4E0F0-6475-9C4D-804C-4899CADD6C36}" dt="2018-05-24T16:41:02.636" v="6407" actId="20577"/>
          <ac:spMkLst>
            <pc:docMk/>
            <pc:sldMk cId="68757192" sldId="299"/>
            <ac:spMk id="2" creationId="{0753C117-ECFC-5244-BAE3-27B7A4319CA0}"/>
          </ac:spMkLst>
        </pc:spChg>
        <pc:spChg chg="mod">
          <ac:chgData name="Ting-Yat Wong" userId="c09860b382a8fbb2" providerId="LiveId" clId="{65B4E0F0-6475-9C4D-804C-4899CADD6C36}" dt="2018-05-24T16:31:14.500" v="6401" actId="20577"/>
          <ac:spMkLst>
            <pc:docMk/>
            <pc:sldMk cId="68757192" sldId="299"/>
            <ac:spMk id="5" creationId="{DFEF9A22-98AC-E64C-AEEF-C0B315F5463F}"/>
          </ac:spMkLst>
        </pc:spChg>
        <pc:spChg chg="add mod">
          <ac:chgData name="Ting-Yat Wong" userId="c09860b382a8fbb2" providerId="LiveId" clId="{65B4E0F0-6475-9C4D-804C-4899CADD6C36}" dt="2018-05-24T17:06:12.962" v="6618" actId="20577"/>
          <ac:spMkLst>
            <pc:docMk/>
            <pc:sldMk cId="68757192" sldId="299"/>
            <ac:spMk id="6" creationId="{1AB4B364-E3CA-0E4E-8EBB-975FB7926019}"/>
          </ac:spMkLst>
        </pc:spChg>
        <pc:spChg chg="add mod">
          <ac:chgData name="Ting-Yat Wong" userId="c09860b382a8fbb2" providerId="LiveId" clId="{65B4E0F0-6475-9C4D-804C-4899CADD6C36}" dt="2018-05-24T17:11:23.886" v="6698" actId="20577"/>
          <ac:spMkLst>
            <pc:docMk/>
            <pc:sldMk cId="68757192" sldId="299"/>
            <ac:spMk id="8" creationId="{87F9B1AF-5B21-4D47-89AF-B89762D2BBD6}"/>
          </ac:spMkLst>
        </pc:spChg>
      </pc:sldChg>
      <pc:sldChg chg="addSp modSp add modNotesTx">
        <pc:chgData name="Ting-Yat Wong" userId="c09860b382a8fbb2" providerId="LiveId" clId="{65B4E0F0-6475-9C4D-804C-4899CADD6C36}" dt="2018-05-25T02:23:56.111" v="8394" actId="20577"/>
        <pc:sldMkLst>
          <pc:docMk/>
          <pc:sldMk cId="2881653348" sldId="300"/>
        </pc:sldMkLst>
        <pc:spChg chg="mod">
          <ac:chgData name="Ting-Yat Wong" userId="c09860b382a8fbb2" providerId="LiveId" clId="{65B4E0F0-6475-9C4D-804C-4899CADD6C36}" dt="2018-05-24T05:23:23.369" v="3019" actId="20577"/>
          <ac:spMkLst>
            <pc:docMk/>
            <pc:sldMk cId="2881653348" sldId="300"/>
            <ac:spMk id="2" creationId="{0753C117-ECFC-5244-BAE3-27B7A4319CA0}"/>
          </ac:spMkLst>
        </pc:spChg>
        <pc:spChg chg="add mod">
          <ac:chgData name="Ting-Yat Wong" userId="c09860b382a8fbb2" providerId="LiveId" clId="{65B4E0F0-6475-9C4D-804C-4899CADD6C36}" dt="2018-05-25T02:23:56.111" v="8394" actId="20577"/>
          <ac:spMkLst>
            <pc:docMk/>
            <pc:sldMk cId="2881653348" sldId="300"/>
            <ac:spMk id="6" creationId="{B26808FF-D68B-7640-BBD9-CAA923B5EF17}"/>
          </ac:spMkLst>
        </pc:spChg>
        <pc:spChg chg="mod">
          <ac:chgData name="Ting-Yat Wong" userId="c09860b382a8fbb2" providerId="LiveId" clId="{65B4E0F0-6475-9C4D-804C-4899CADD6C36}" dt="2018-05-25T02:04:14.563" v="7911" actId="120"/>
          <ac:spMkLst>
            <pc:docMk/>
            <pc:sldMk cId="2881653348" sldId="300"/>
            <ac:spMk id="12" creationId="{A92DD8A4-47A3-FE4A-949F-45441D05861D}"/>
          </ac:spMkLst>
        </pc:spChg>
        <pc:picChg chg="add mod">
          <ac:chgData name="Ting-Yat Wong" userId="c09860b382a8fbb2" providerId="LiveId" clId="{65B4E0F0-6475-9C4D-804C-4899CADD6C36}" dt="2018-05-25T02:03:53.703" v="7905" actId="1076"/>
          <ac:picMkLst>
            <pc:docMk/>
            <pc:sldMk cId="2881653348" sldId="300"/>
            <ac:picMk id="4" creationId="{E4C537C9-03A9-AF4B-8313-501580185950}"/>
          </ac:picMkLst>
        </pc:picChg>
      </pc:sldChg>
      <pc:sldChg chg="modSp add ord">
        <pc:chgData name="Ting-Yat Wong" userId="c09860b382a8fbb2" providerId="LiveId" clId="{65B4E0F0-6475-9C4D-804C-4899CADD6C36}" dt="2018-05-25T02:04:25.487" v="7915" actId="120"/>
        <pc:sldMkLst>
          <pc:docMk/>
          <pc:sldMk cId="2612555337" sldId="301"/>
        </pc:sldMkLst>
        <pc:spChg chg="mod">
          <ac:chgData name="Ting-Yat Wong" userId="c09860b382a8fbb2" providerId="LiveId" clId="{65B4E0F0-6475-9C4D-804C-4899CADD6C36}" dt="2018-05-25T01:58:14.897" v="7843" actId="20577"/>
          <ac:spMkLst>
            <pc:docMk/>
            <pc:sldMk cId="2612555337" sldId="301"/>
            <ac:spMk id="2" creationId="{0753C117-ECFC-5244-BAE3-27B7A4319CA0}"/>
          </ac:spMkLst>
        </pc:spChg>
        <pc:spChg chg="mod">
          <ac:chgData name="Ting-Yat Wong" userId="c09860b382a8fbb2" providerId="LiveId" clId="{65B4E0F0-6475-9C4D-804C-4899CADD6C36}" dt="2018-05-25T01:59:24.321" v="7862" actId="207"/>
          <ac:spMkLst>
            <pc:docMk/>
            <pc:sldMk cId="2612555337" sldId="301"/>
            <ac:spMk id="8" creationId="{39050ECD-B33C-B245-8534-F91E7469F85B}"/>
          </ac:spMkLst>
        </pc:spChg>
        <pc:spChg chg="mod">
          <ac:chgData name="Ting-Yat Wong" userId="c09860b382a8fbb2" providerId="LiveId" clId="{65B4E0F0-6475-9C4D-804C-4899CADD6C36}" dt="2018-05-25T02:04:25.487" v="7915" actId="120"/>
          <ac:spMkLst>
            <pc:docMk/>
            <pc:sldMk cId="2612555337" sldId="301"/>
            <ac:spMk id="12" creationId="{A92DD8A4-47A3-FE4A-949F-45441D05861D}"/>
          </ac:spMkLst>
        </pc:spChg>
      </pc:sldChg>
      <pc:sldChg chg="addSp modSp add">
        <pc:chgData name="Ting-Yat Wong" userId="c09860b382a8fbb2" providerId="LiveId" clId="{65B4E0F0-6475-9C4D-804C-4899CADD6C36}" dt="2018-05-24T17:46:11.019" v="7131" actId="20577"/>
        <pc:sldMkLst>
          <pc:docMk/>
          <pc:sldMk cId="4156336089" sldId="303"/>
        </pc:sldMkLst>
        <pc:spChg chg="mod">
          <ac:chgData name="Ting-Yat Wong" userId="c09860b382a8fbb2" providerId="LiveId" clId="{65B4E0F0-6475-9C4D-804C-4899CADD6C36}" dt="2018-05-24T08:35:53.066" v="3187" actId="20577"/>
          <ac:spMkLst>
            <pc:docMk/>
            <pc:sldMk cId="4156336089" sldId="303"/>
            <ac:spMk id="2" creationId="{0753C117-ECFC-5244-BAE3-27B7A4319CA0}"/>
          </ac:spMkLst>
        </pc:spChg>
        <pc:spChg chg="mod">
          <ac:chgData name="Ting-Yat Wong" userId="c09860b382a8fbb2" providerId="LiveId" clId="{65B4E0F0-6475-9C4D-804C-4899CADD6C36}" dt="2018-05-24T17:46:11.019" v="7131" actId="20577"/>
          <ac:spMkLst>
            <pc:docMk/>
            <pc:sldMk cId="4156336089" sldId="303"/>
            <ac:spMk id="5" creationId="{DFEF9A22-98AC-E64C-AEEF-C0B315F5463F}"/>
          </ac:spMkLst>
        </pc:spChg>
        <pc:spChg chg="add mod">
          <ac:chgData name="Ting-Yat Wong" userId="c09860b382a8fbb2" providerId="LiveId" clId="{65B4E0F0-6475-9C4D-804C-4899CADD6C36}" dt="2018-05-24T16:30:56.966" v="6396" actId="20577"/>
          <ac:spMkLst>
            <pc:docMk/>
            <pc:sldMk cId="4156336089" sldId="303"/>
            <ac:spMk id="6" creationId="{17DD0AD9-898B-0A42-9178-7AA5AA705239}"/>
          </ac:spMkLst>
        </pc:spChg>
      </pc:sldChg>
      <pc:sldChg chg="modSp add modNotesTx">
        <pc:chgData name="Ting-Yat Wong" userId="c09860b382a8fbb2" providerId="LiveId" clId="{65B4E0F0-6475-9C4D-804C-4899CADD6C36}" dt="2018-05-24T11:21:29.171" v="4733" actId="20577"/>
        <pc:sldMkLst>
          <pc:docMk/>
          <pc:sldMk cId="1928575028" sldId="304"/>
        </pc:sldMkLst>
        <pc:spChg chg="mod">
          <ac:chgData name="Ting-Yat Wong" userId="c09860b382a8fbb2" providerId="LiveId" clId="{65B4E0F0-6475-9C4D-804C-4899CADD6C36}" dt="2018-05-24T11:21:29.171" v="4733" actId="20577"/>
          <ac:spMkLst>
            <pc:docMk/>
            <pc:sldMk cId="1928575028" sldId="304"/>
            <ac:spMk id="2" creationId="{0753C117-ECFC-5244-BAE3-27B7A4319CA0}"/>
          </ac:spMkLst>
        </pc:spChg>
        <pc:spChg chg="mod">
          <ac:chgData name="Ting-Yat Wong" userId="c09860b382a8fbb2" providerId="LiveId" clId="{65B4E0F0-6475-9C4D-804C-4899CADD6C36}" dt="2018-05-24T09:48:55.524" v="3912" actId="120"/>
          <ac:spMkLst>
            <pc:docMk/>
            <pc:sldMk cId="1928575028" sldId="304"/>
            <ac:spMk id="5" creationId="{DFEF9A22-98AC-E64C-AEEF-C0B315F5463F}"/>
          </ac:spMkLst>
        </pc:spChg>
        <pc:spChg chg="mod">
          <ac:chgData name="Ting-Yat Wong" userId="c09860b382a8fbb2" providerId="LiveId" clId="{65B4E0F0-6475-9C4D-804C-4899CADD6C36}" dt="2018-05-24T08:38:49.381" v="3394" actId="207"/>
          <ac:spMkLst>
            <pc:docMk/>
            <pc:sldMk cId="1928575028" sldId="304"/>
            <ac:spMk id="6" creationId="{ED15659E-1931-9341-B937-321BF4D9457B}"/>
          </ac:spMkLst>
        </pc:spChg>
      </pc:sldChg>
      <pc:sldChg chg="modSp add">
        <pc:chgData name="Ting-Yat Wong" userId="c09860b382a8fbb2" providerId="LiveId" clId="{65B4E0F0-6475-9C4D-804C-4899CADD6C36}" dt="2018-05-24T11:21:37.585" v="4734" actId="20577"/>
        <pc:sldMkLst>
          <pc:docMk/>
          <pc:sldMk cId="854945956" sldId="305"/>
        </pc:sldMkLst>
        <pc:spChg chg="mod">
          <ac:chgData name="Ting-Yat Wong" userId="c09860b382a8fbb2" providerId="LiveId" clId="{65B4E0F0-6475-9C4D-804C-4899CADD6C36}" dt="2018-05-24T11:21:37.585" v="4734" actId="20577"/>
          <ac:spMkLst>
            <pc:docMk/>
            <pc:sldMk cId="854945956" sldId="305"/>
            <ac:spMk id="2" creationId="{0753C117-ECFC-5244-BAE3-27B7A4319CA0}"/>
          </ac:spMkLst>
        </pc:spChg>
        <pc:spChg chg="mod">
          <ac:chgData name="Ting-Yat Wong" userId="c09860b382a8fbb2" providerId="LiveId" clId="{65B4E0F0-6475-9C4D-804C-4899CADD6C36}" dt="2018-05-24T10:29:52.538" v="4146" actId="120"/>
          <ac:spMkLst>
            <pc:docMk/>
            <pc:sldMk cId="854945956" sldId="305"/>
            <ac:spMk id="5" creationId="{DFEF9A22-98AC-E64C-AEEF-C0B315F5463F}"/>
          </ac:spMkLst>
        </pc:spChg>
        <pc:spChg chg="mod">
          <ac:chgData name="Ting-Yat Wong" userId="c09860b382a8fbb2" providerId="LiveId" clId="{65B4E0F0-6475-9C4D-804C-4899CADD6C36}" dt="2018-05-24T08:51:07.182" v="3665" actId="207"/>
          <ac:spMkLst>
            <pc:docMk/>
            <pc:sldMk cId="854945956" sldId="305"/>
            <ac:spMk id="6" creationId="{ED15659E-1931-9341-B937-321BF4D9457B}"/>
          </ac:spMkLst>
        </pc:spChg>
      </pc:sldChg>
      <pc:sldChg chg="addSp delSp modSp add">
        <pc:chgData name="Ting-Yat Wong" userId="c09860b382a8fbb2" providerId="LiveId" clId="{65B4E0F0-6475-9C4D-804C-4899CADD6C36}" dt="2018-05-25T01:44:48.086" v="7774" actId="20577"/>
        <pc:sldMkLst>
          <pc:docMk/>
          <pc:sldMk cId="2328539501" sldId="306"/>
        </pc:sldMkLst>
        <pc:spChg chg="mod">
          <ac:chgData name="Ting-Yat Wong" userId="c09860b382a8fbb2" providerId="LiveId" clId="{65B4E0F0-6475-9C4D-804C-4899CADD6C36}" dt="2018-05-24T11:21:14.242" v="4724" actId="20577"/>
          <ac:spMkLst>
            <pc:docMk/>
            <pc:sldMk cId="2328539501" sldId="306"/>
            <ac:spMk id="2" creationId="{0753C117-ECFC-5244-BAE3-27B7A4319CA0}"/>
          </ac:spMkLst>
        </pc:spChg>
        <pc:spChg chg="add del mod">
          <ac:chgData name="Ting-Yat Wong" userId="c09860b382a8fbb2" providerId="LiveId" clId="{65B4E0F0-6475-9C4D-804C-4899CADD6C36}" dt="2018-05-24T09:51:08.296" v="3939" actId="20577"/>
          <ac:spMkLst>
            <pc:docMk/>
            <pc:sldMk cId="2328539501" sldId="306"/>
            <ac:spMk id="3" creationId="{E59F9520-D8FE-BF45-A00E-64B972610396}"/>
          </ac:spMkLst>
        </pc:spChg>
        <pc:spChg chg="mod">
          <ac:chgData name="Ting-Yat Wong" userId="c09860b382a8fbb2" providerId="LiveId" clId="{65B4E0F0-6475-9C4D-804C-4899CADD6C36}" dt="2018-05-25T01:44:48.086" v="7774" actId="20577"/>
          <ac:spMkLst>
            <pc:docMk/>
            <pc:sldMk cId="2328539501" sldId="306"/>
            <ac:spMk id="5" creationId="{DFEF9A22-98AC-E64C-AEEF-C0B315F5463F}"/>
          </ac:spMkLst>
        </pc:spChg>
        <pc:spChg chg="mod">
          <ac:chgData name="Ting-Yat Wong" userId="c09860b382a8fbb2" providerId="LiveId" clId="{65B4E0F0-6475-9C4D-804C-4899CADD6C36}" dt="2018-05-24T09:51:11.049" v="3940" actId="207"/>
          <ac:spMkLst>
            <pc:docMk/>
            <pc:sldMk cId="2328539501" sldId="306"/>
            <ac:spMk id="6" creationId="{ED15659E-1931-9341-B937-321BF4D9457B}"/>
          </ac:spMkLst>
        </pc:spChg>
      </pc:sldChg>
      <pc:sldChg chg="modSp add">
        <pc:chgData name="Ting-Yat Wong" userId="c09860b382a8fbb2" providerId="LiveId" clId="{65B4E0F0-6475-9C4D-804C-4899CADD6C36}" dt="2018-05-25T02:04:08.829" v="7908" actId="20577"/>
        <pc:sldMkLst>
          <pc:docMk/>
          <pc:sldMk cId="559288797" sldId="307"/>
        </pc:sldMkLst>
        <pc:spChg chg="mod">
          <ac:chgData name="Ting-Yat Wong" userId="c09860b382a8fbb2" providerId="LiveId" clId="{65B4E0F0-6475-9C4D-804C-4899CADD6C36}" dt="2018-05-24T11:21:52.993" v="4735" actId="20577"/>
          <ac:spMkLst>
            <pc:docMk/>
            <pc:sldMk cId="559288797" sldId="307"/>
            <ac:spMk id="2" creationId="{0753C117-ECFC-5244-BAE3-27B7A4319CA0}"/>
          </ac:spMkLst>
        </pc:spChg>
        <pc:spChg chg="mod">
          <ac:chgData name="Ting-Yat Wong" userId="c09860b382a8fbb2" providerId="LiveId" clId="{65B4E0F0-6475-9C4D-804C-4899CADD6C36}" dt="2018-05-25T02:04:08.829" v="7908" actId="20577"/>
          <ac:spMkLst>
            <pc:docMk/>
            <pc:sldMk cId="559288797" sldId="307"/>
            <ac:spMk id="5" creationId="{DFEF9A22-98AC-E64C-AEEF-C0B315F5463F}"/>
          </ac:spMkLst>
        </pc:spChg>
        <pc:spChg chg="mod">
          <ac:chgData name="Ting-Yat Wong" userId="c09860b382a8fbb2" providerId="LiveId" clId="{65B4E0F0-6475-9C4D-804C-4899CADD6C36}" dt="2018-05-24T09:53:50.740" v="3943" actId="207"/>
          <ac:spMkLst>
            <pc:docMk/>
            <pc:sldMk cId="559288797" sldId="307"/>
            <ac:spMk id="6" creationId="{ED15659E-1931-9341-B937-321BF4D9457B}"/>
          </ac:spMkLst>
        </pc:spChg>
      </pc:sldChg>
      <pc:sldChg chg="addSp delSp modSp add">
        <pc:chgData name="Ting-Yat Wong" userId="c09860b382a8fbb2" providerId="LiveId" clId="{65B4E0F0-6475-9C4D-804C-4899CADD6C36}" dt="2018-05-24T16:28:35.061" v="6355" actId="14100"/>
        <pc:sldMkLst>
          <pc:docMk/>
          <pc:sldMk cId="2724869682" sldId="308"/>
        </pc:sldMkLst>
        <pc:spChg chg="mod">
          <ac:chgData name="Ting-Yat Wong" userId="c09860b382a8fbb2" providerId="LiveId" clId="{65B4E0F0-6475-9C4D-804C-4899CADD6C36}" dt="2018-05-24T14:33:29.179" v="4800" actId="20577"/>
          <ac:spMkLst>
            <pc:docMk/>
            <pc:sldMk cId="2724869682" sldId="308"/>
            <ac:spMk id="2" creationId="{0753C117-ECFC-5244-BAE3-27B7A4319CA0}"/>
          </ac:spMkLst>
        </pc:spChg>
        <pc:spChg chg="mod">
          <ac:chgData name="Ting-Yat Wong" userId="c09860b382a8fbb2" providerId="LiveId" clId="{65B4E0F0-6475-9C4D-804C-4899CADD6C36}" dt="2018-05-24T16:28:35.061" v="6355" actId="14100"/>
          <ac:spMkLst>
            <pc:docMk/>
            <pc:sldMk cId="2724869682" sldId="308"/>
            <ac:spMk id="5" creationId="{DFEF9A22-98AC-E64C-AEEF-C0B315F5463F}"/>
          </ac:spMkLst>
        </pc:spChg>
        <pc:spChg chg="del">
          <ac:chgData name="Ting-Yat Wong" userId="c09860b382a8fbb2" providerId="LiveId" clId="{65B4E0F0-6475-9C4D-804C-4899CADD6C36}" dt="2018-05-24T14:32:28.013" v="4767" actId="478"/>
          <ac:spMkLst>
            <pc:docMk/>
            <pc:sldMk cId="2724869682" sldId="308"/>
            <ac:spMk id="6" creationId="{96291C0B-57F0-A447-B2D0-168D9AE8D2C2}"/>
          </ac:spMkLst>
        </pc:spChg>
        <pc:picChg chg="add mod">
          <ac:chgData name="Ting-Yat Wong" userId="c09860b382a8fbb2" providerId="LiveId" clId="{65B4E0F0-6475-9C4D-804C-4899CADD6C36}" dt="2018-05-24T15:48:08.561" v="5713" actId="1440"/>
          <ac:picMkLst>
            <pc:docMk/>
            <pc:sldMk cId="2724869682" sldId="308"/>
            <ac:picMk id="8" creationId="{4C4DA082-3201-2B46-887F-C59C9C4B07D4}"/>
          </ac:picMkLst>
        </pc:picChg>
      </pc:sldChg>
      <pc:sldChg chg="addSp delSp modSp add">
        <pc:chgData name="Ting-Yat Wong" userId="c09860b382a8fbb2" providerId="LiveId" clId="{65B4E0F0-6475-9C4D-804C-4899CADD6C36}" dt="2018-05-24T15:37:31.771" v="5629" actId="20577"/>
        <pc:sldMkLst>
          <pc:docMk/>
          <pc:sldMk cId="4124684653" sldId="309"/>
        </pc:sldMkLst>
        <pc:spChg chg="mod">
          <ac:chgData name="Ting-Yat Wong" userId="c09860b382a8fbb2" providerId="LiveId" clId="{65B4E0F0-6475-9C4D-804C-4899CADD6C36}" dt="2018-05-24T14:43:01.250" v="4905" actId="20577"/>
          <ac:spMkLst>
            <pc:docMk/>
            <pc:sldMk cId="4124684653" sldId="309"/>
            <ac:spMk id="2" creationId="{0753C117-ECFC-5244-BAE3-27B7A4319CA0}"/>
          </ac:spMkLst>
        </pc:spChg>
        <pc:spChg chg="add del">
          <ac:chgData name="Ting-Yat Wong" userId="c09860b382a8fbb2" providerId="LiveId" clId="{65B4E0F0-6475-9C4D-804C-4899CADD6C36}" dt="2018-05-24T14:48:44.286" v="5032" actId="20577"/>
          <ac:spMkLst>
            <pc:docMk/>
            <pc:sldMk cId="4124684653" sldId="309"/>
            <ac:spMk id="3" creationId="{5F510F98-9373-F348-AE51-3C2A79A29E5E}"/>
          </ac:spMkLst>
        </pc:spChg>
        <pc:spChg chg="mod">
          <ac:chgData name="Ting-Yat Wong" userId="c09860b382a8fbb2" providerId="LiveId" clId="{65B4E0F0-6475-9C4D-804C-4899CADD6C36}" dt="2018-05-24T15:37:31.771" v="5629" actId="20577"/>
          <ac:spMkLst>
            <pc:docMk/>
            <pc:sldMk cId="4124684653" sldId="309"/>
            <ac:spMk id="5" creationId="{DFEF9A22-98AC-E64C-AEEF-C0B315F5463F}"/>
          </ac:spMkLst>
        </pc:spChg>
        <pc:spChg chg="del mod">
          <ac:chgData name="Ting-Yat Wong" userId="c09860b382a8fbb2" providerId="LiveId" clId="{65B4E0F0-6475-9C4D-804C-4899CADD6C36}" dt="2018-05-24T14:48:49.605" v="5033" actId="478"/>
          <ac:spMkLst>
            <pc:docMk/>
            <pc:sldMk cId="4124684653" sldId="309"/>
            <ac:spMk id="8" creationId="{20B9B0EC-64BB-E743-961F-59F916CBFB28}"/>
          </ac:spMkLst>
        </pc:spChg>
        <pc:spChg chg="add mod">
          <ac:chgData name="Ting-Yat Wong" userId="c09860b382a8fbb2" providerId="LiveId" clId="{65B4E0F0-6475-9C4D-804C-4899CADD6C36}" dt="2018-05-24T14:54:47.527" v="5457" actId="207"/>
          <ac:spMkLst>
            <pc:docMk/>
            <pc:sldMk cId="4124684653" sldId="309"/>
            <ac:spMk id="9" creationId="{1C16B430-8D93-1B4F-99A6-089EE58DE476}"/>
          </ac:spMkLst>
        </pc:spChg>
      </pc:sldChg>
      <pc:sldChg chg="addSp delSp modSp add">
        <pc:chgData name="Ting-Yat Wong" userId="c09860b382a8fbb2" providerId="LiveId" clId="{65B4E0F0-6475-9C4D-804C-4899CADD6C36}" dt="2018-05-24T16:23:30.772" v="6220" actId="20577"/>
        <pc:sldMkLst>
          <pc:docMk/>
          <pc:sldMk cId="2282498216" sldId="310"/>
        </pc:sldMkLst>
        <pc:spChg chg="mod">
          <ac:chgData name="Ting-Yat Wong" userId="c09860b382a8fbb2" providerId="LiveId" clId="{65B4E0F0-6475-9C4D-804C-4899CADD6C36}" dt="2018-05-24T16:04:29.735" v="6067" actId="20577"/>
          <ac:spMkLst>
            <pc:docMk/>
            <pc:sldMk cId="2282498216" sldId="310"/>
            <ac:spMk id="2" creationId="{0753C117-ECFC-5244-BAE3-27B7A4319CA0}"/>
          </ac:spMkLst>
        </pc:spChg>
        <pc:spChg chg="mod">
          <ac:chgData name="Ting-Yat Wong" userId="c09860b382a8fbb2" providerId="LiveId" clId="{65B4E0F0-6475-9C4D-804C-4899CADD6C36}" dt="2018-05-24T16:04:27.760" v="6066" actId="20577"/>
          <ac:spMkLst>
            <pc:docMk/>
            <pc:sldMk cId="2282498216" sldId="310"/>
            <ac:spMk id="5" creationId="{DFEF9A22-98AC-E64C-AEEF-C0B315F5463F}"/>
          </ac:spMkLst>
        </pc:spChg>
        <pc:spChg chg="del">
          <ac:chgData name="Ting-Yat Wong" userId="c09860b382a8fbb2" providerId="LiveId" clId="{65B4E0F0-6475-9C4D-804C-4899CADD6C36}" dt="2018-05-24T16:04:33.163" v="6068" actId="478"/>
          <ac:spMkLst>
            <pc:docMk/>
            <pc:sldMk cId="2282498216" sldId="310"/>
            <ac:spMk id="6" creationId="{96291C0B-57F0-A447-B2D0-168D9AE8D2C2}"/>
          </ac:spMkLst>
        </pc:spChg>
        <pc:spChg chg="add mod">
          <ac:chgData name="Ting-Yat Wong" userId="c09860b382a8fbb2" providerId="LiveId" clId="{65B4E0F0-6475-9C4D-804C-4899CADD6C36}" dt="2018-05-24T16:23:30.772" v="6220" actId="20577"/>
          <ac:spMkLst>
            <pc:docMk/>
            <pc:sldMk cId="2282498216" sldId="310"/>
            <ac:spMk id="8" creationId="{79C7A03B-F5FD-8544-96B9-99147D6EB7AA}"/>
          </ac:spMkLst>
        </pc:spChg>
        <pc:picChg chg="add del mod">
          <ac:chgData name="Ting-Yat Wong" userId="c09860b382a8fbb2" providerId="LiveId" clId="{65B4E0F0-6475-9C4D-804C-4899CADD6C36}" dt="2018-05-24T16:08:30.400" v="6091" actId="478"/>
          <ac:picMkLst>
            <pc:docMk/>
            <pc:sldMk cId="2282498216" sldId="310"/>
            <ac:picMk id="9" creationId="{D397D98B-6815-8E47-8852-CF5000D71C65}"/>
          </ac:picMkLst>
        </pc:picChg>
        <pc:picChg chg="add del mod">
          <ac:chgData name="Ting-Yat Wong" userId="c09860b382a8fbb2" providerId="LiveId" clId="{65B4E0F0-6475-9C4D-804C-4899CADD6C36}" dt="2018-05-24T16:08:46.875" v="6093" actId="478"/>
          <ac:picMkLst>
            <pc:docMk/>
            <pc:sldMk cId="2282498216" sldId="310"/>
            <ac:picMk id="11" creationId="{B47D57C0-4948-6D4B-B73A-519950A41751}"/>
          </ac:picMkLst>
        </pc:picChg>
        <pc:picChg chg="add mod">
          <ac:chgData name="Ting-Yat Wong" userId="c09860b382a8fbb2" providerId="LiveId" clId="{65B4E0F0-6475-9C4D-804C-4899CADD6C36}" dt="2018-05-24T16:11:37.949" v="6141" actId="1076"/>
          <ac:picMkLst>
            <pc:docMk/>
            <pc:sldMk cId="2282498216" sldId="310"/>
            <ac:picMk id="13" creationId="{67DF3316-E31E-7E46-B69E-1D20C9050E82}"/>
          </ac:picMkLst>
        </pc:picChg>
      </pc:sldChg>
      <pc:sldChg chg="addSp delSp modSp add">
        <pc:chgData name="Ting-Yat Wong" userId="c09860b382a8fbb2" providerId="LiveId" clId="{65B4E0F0-6475-9C4D-804C-4899CADD6C36}" dt="2018-05-24T16:23:42.709" v="6252" actId="20577"/>
        <pc:sldMkLst>
          <pc:docMk/>
          <pc:sldMk cId="2466650787" sldId="311"/>
        </pc:sldMkLst>
        <pc:spChg chg="mod">
          <ac:chgData name="Ting-Yat Wong" userId="c09860b382a8fbb2" providerId="LiveId" clId="{65B4E0F0-6475-9C4D-804C-4899CADD6C36}" dt="2018-05-24T16:09:39.189" v="6106" actId="20577"/>
          <ac:spMkLst>
            <pc:docMk/>
            <pc:sldMk cId="2466650787" sldId="311"/>
            <ac:spMk id="5" creationId="{DFEF9A22-98AC-E64C-AEEF-C0B315F5463F}"/>
          </ac:spMkLst>
        </pc:spChg>
        <pc:spChg chg="mod">
          <ac:chgData name="Ting-Yat Wong" userId="c09860b382a8fbb2" providerId="LiveId" clId="{65B4E0F0-6475-9C4D-804C-4899CADD6C36}" dt="2018-05-24T16:23:42.709" v="6252" actId="20577"/>
          <ac:spMkLst>
            <pc:docMk/>
            <pc:sldMk cId="2466650787" sldId="311"/>
            <ac:spMk id="8" creationId="{79C7A03B-F5FD-8544-96B9-99147D6EB7AA}"/>
          </ac:spMkLst>
        </pc:spChg>
        <pc:picChg chg="add mod">
          <ac:chgData name="Ting-Yat Wong" userId="c09860b382a8fbb2" providerId="LiveId" clId="{65B4E0F0-6475-9C4D-804C-4899CADD6C36}" dt="2018-05-24T16:11:40.874" v="6142" actId="1076"/>
          <ac:picMkLst>
            <pc:docMk/>
            <pc:sldMk cId="2466650787" sldId="311"/>
            <ac:picMk id="6" creationId="{618C4414-0077-3A4D-8714-2600C3DEF041}"/>
          </ac:picMkLst>
        </pc:picChg>
        <pc:picChg chg="del">
          <ac:chgData name="Ting-Yat Wong" userId="c09860b382a8fbb2" providerId="LiveId" clId="{65B4E0F0-6475-9C4D-804C-4899CADD6C36}" dt="2018-05-24T16:11:14.726" v="6134" actId="478"/>
          <ac:picMkLst>
            <pc:docMk/>
            <pc:sldMk cId="2466650787" sldId="311"/>
            <ac:picMk id="13" creationId="{67DF3316-E31E-7E46-B69E-1D20C9050E82}"/>
          </ac:picMkLst>
        </pc:picChg>
      </pc:sldChg>
      <pc:sldChg chg="addSp delSp modSp add">
        <pc:chgData name="Ting-Yat Wong" userId="c09860b382a8fbb2" providerId="LiveId" clId="{65B4E0F0-6475-9C4D-804C-4899CADD6C36}" dt="2018-05-24T16:28:17.234" v="6352" actId="20577"/>
        <pc:sldMkLst>
          <pc:docMk/>
          <pc:sldMk cId="4205460117" sldId="313"/>
        </pc:sldMkLst>
        <pc:spChg chg="mod">
          <ac:chgData name="Ting-Yat Wong" userId="c09860b382a8fbb2" providerId="LiveId" clId="{65B4E0F0-6475-9C4D-804C-4899CADD6C36}" dt="2018-05-24T16:24:23.437" v="6296" actId="20577"/>
          <ac:spMkLst>
            <pc:docMk/>
            <pc:sldMk cId="4205460117" sldId="313"/>
            <ac:spMk id="2" creationId="{0753C117-ECFC-5244-BAE3-27B7A4319CA0}"/>
          </ac:spMkLst>
        </pc:spChg>
        <pc:spChg chg="mod">
          <ac:chgData name="Ting-Yat Wong" userId="c09860b382a8fbb2" providerId="LiveId" clId="{65B4E0F0-6475-9C4D-804C-4899CADD6C36}" dt="2018-05-24T16:28:17.234" v="6352" actId="20577"/>
          <ac:spMkLst>
            <pc:docMk/>
            <pc:sldMk cId="4205460117" sldId="313"/>
            <ac:spMk id="5" creationId="{DFEF9A22-98AC-E64C-AEEF-C0B315F5463F}"/>
          </ac:spMkLst>
        </pc:spChg>
        <pc:spChg chg="mod">
          <ac:chgData name="Ting-Yat Wong" userId="c09860b382a8fbb2" providerId="LiveId" clId="{65B4E0F0-6475-9C4D-804C-4899CADD6C36}" dt="2018-05-24T16:24:28.039" v="6307" actId="20577"/>
          <ac:spMkLst>
            <pc:docMk/>
            <pc:sldMk cId="4205460117" sldId="313"/>
            <ac:spMk id="8" creationId="{79C7A03B-F5FD-8544-96B9-99147D6EB7AA}"/>
          </ac:spMkLst>
        </pc:spChg>
        <pc:picChg chg="del">
          <ac:chgData name="Ting-Yat Wong" userId="c09860b382a8fbb2" providerId="LiveId" clId="{65B4E0F0-6475-9C4D-804C-4899CADD6C36}" dt="2018-05-24T16:15:24.517" v="6147" actId="478"/>
          <ac:picMkLst>
            <pc:docMk/>
            <pc:sldMk cId="4205460117" sldId="313"/>
            <ac:picMk id="6" creationId="{618C4414-0077-3A4D-8714-2600C3DEF041}"/>
          </ac:picMkLst>
        </pc:picChg>
        <pc:picChg chg="add mod">
          <ac:chgData name="Ting-Yat Wong" userId="c09860b382a8fbb2" providerId="LiveId" clId="{65B4E0F0-6475-9C4D-804C-4899CADD6C36}" dt="2018-05-24T16:25:06.011" v="6311" actId="1440"/>
          <ac:picMkLst>
            <pc:docMk/>
            <pc:sldMk cId="4205460117" sldId="313"/>
            <ac:picMk id="9" creationId="{9217D685-D8E8-E245-875F-0C09BE596047}"/>
          </ac:picMkLst>
        </pc:picChg>
      </pc:sldChg>
      <pc:sldChg chg="addSp delSp modSp add">
        <pc:chgData name="Ting-Yat Wong" userId="c09860b382a8fbb2" providerId="LiveId" clId="{65B4E0F0-6475-9C4D-804C-4899CADD6C36}" dt="2018-05-24T16:24:19.648" v="6295" actId="20577"/>
        <pc:sldMkLst>
          <pc:docMk/>
          <pc:sldMk cId="3493487450" sldId="314"/>
        </pc:sldMkLst>
        <pc:spChg chg="mod">
          <ac:chgData name="Ting-Yat Wong" userId="c09860b382a8fbb2" providerId="LiveId" clId="{65B4E0F0-6475-9C4D-804C-4899CADD6C36}" dt="2018-05-24T16:24:19.648" v="6295" actId="20577"/>
          <ac:spMkLst>
            <pc:docMk/>
            <pc:sldMk cId="3493487450" sldId="314"/>
            <ac:spMk id="2" creationId="{0753C117-ECFC-5244-BAE3-27B7A4319CA0}"/>
          </ac:spMkLst>
        </pc:spChg>
        <pc:spChg chg="mod">
          <ac:chgData name="Ting-Yat Wong" userId="c09860b382a8fbb2" providerId="LiveId" clId="{65B4E0F0-6475-9C4D-804C-4899CADD6C36}" dt="2018-05-24T16:24:08.976" v="6294" actId="20577"/>
          <ac:spMkLst>
            <pc:docMk/>
            <pc:sldMk cId="3493487450" sldId="314"/>
            <ac:spMk id="8" creationId="{79C7A03B-F5FD-8544-96B9-99147D6EB7AA}"/>
          </ac:spMkLst>
        </pc:spChg>
        <pc:picChg chg="del">
          <ac:chgData name="Ting-Yat Wong" userId="c09860b382a8fbb2" providerId="LiveId" clId="{65B4E0F0-6475-9C4D-804C-4899CADD6C36}" dt="2018-05-24T16:22:35.367" v="6189" actId="478"/>
          <ac:picMkLst>
            <pc:docMk/>
            <pc:sldMk cId="3493487450" sldId="314"/>
            <ac:picMk id="6" creationId="{618C4414-0077-3A4D-8714-2600C3DEF041}"/>
          </ac:picMkLst>
        </pc:picChg>
        <pc:picChg chg="add mod">
          <ac:chgData name="Ting-Yat Wong" userId="c09860b382a8fbb2" providerId="LiveId" clId="{65B4E0F0-6475-9C4D-804C-4899CADD6C36}" dt="2018-05-24T16:22:55.329" v="6195" actId="1076"/>
          <ac:picMkLst>
            <pc:docMk/>
            <pc:sldMk cId="3493487450" sldId="314"/>
            <ac:picMk id="9" creationId="{323BD9CF-4EF4-AA45-8CBE-9C3ADAEAF7C8}"/>
          </ac:picMkLst>
        </pc:picChg>
      </pc:sldChg>
      <pc:sldChg chg="addSp delSp modSp add">
        <pc:chgData name="Ting-Yat Wong" userId="c09860b382a8fbb2" providerId="LiveId" clId="{65B4E0F0-6475-9C4D-804C-4899CADD6C36}" dt="2018-05-24T16:28:12.014" v="6350" actId="20577"/>
        <pc:sldMkLst>
          <pc:docMk/>
          <pc:sldMk cId="3865032433" sldId="315"/>
        </pc:sldMkLst>
        <pc:spChg chg="mod">
          <ac:chgData name="Ting-Yat Wong" userId="c09860b382a8fbb2" providerId="LiveId" clId="{65B4E0F0-6475-9C4D-804C-4899CADD6C36}" dt="2018-05-24T16:25:30.122" v="6313" actId="20577"/>
          <ac:spMkLst>
            <pc:docMk/>
            <pc:sldMk cId="3865032433" sldId="315"/>
            <ac:spMk id="2" creationId="{0753C117-ECFC-5244-BAE3-27B7A4319CA0}"/>
          </ac:spMkLst>
        </pc:spChg>
        <pc:spChg chg="mod">
          <ac:chgData name="Ting-Yat Wong" userId="c09860b382a8fbb2" providerId="LiveId" clId="{65B4E0F0-6475-9C4D-804C-4899CADD6C36}" dt="2018-05-24T16:28:12.014" v="6350" actId="20577"/>
          <ac:spMkLst>
            <pc:docMk/>
            <pc:sldMk cId="3865032433" sldId="315"/>
            <ac:spMk id="5" creationId="{DFEF9A22-98AC-E64C-AEEF-C0B315F5463F}"/>
          </ac:spMkLst>
        </pc:spChg>
        <pc:spChg chg="mod">
          <ac:chgData name="Ting-Yat Wong" userId="c09860b382a8fbb2" providerId="LiveId" clId="{65B4E0F0-6475-9C4D-804C-4899CADD6C36}" dt="2018-05-24T16:25:58.834" v="6339" actId="20577"/>
          <ac:spMkLst>
            <pc:docMk/>
            <pc:sldMk cId="3865032433" sldId="315"/>
            <ac:spMk id="8" creationId="{79C7A03B-F5FD-8544-96B9-99147D6EB7AA}"/>
          </ac:spMkLst>
        </pc:spChg>
        <pc:picChg chg="add mod">
          <ac:chgData name="Ting-Yat Wong" userId="c09860b382a8fbb2" providerId="LiveId" clId="{65B4E0F0-6475-9C4D-804C-4899CADD6C36}" dt="2018-05-24T16:27:00.904" v="6346" actId="1076"/>
          <ac:picMkLst>
            <pc:docMk/>
            <pc:sldMk cId="3865032433" sldId="315"/>
            <ac:picMk id="6" creationId="{5CBA6988-BC00-FB4A-AE0B-BE9360D5B04F}"/>
          </ac:picMkLst>
        </pc:picChg>
        <pc:picChg chg="del">
          <ac:chgData name="Ting-Yat Wong" userId="c09860b382a8fbb2" providerId="LiveId" clId="{65B4E0F0-6475-9C4D-804C-4899CADD6C36}" dt="2018-05-24T16:25:31.175" v="6314" actId="478"/>
          <ac:picMkLst>
            <pc:docMk/>
            <pc:sldMk cId="3865032433" sldId="315"/>
            <ac:picMk id="9" creationId="{9217D685-D8E8-E245-875F-0C09BE596047}"/>
          </ac:picMkLst>
        </pc:picChg>
      </pc:sldChg>
      <pc:sldChg chg="modSp add">
        <pc:chgData name="Ting-Yat Wong" userId="c09860b382a8fbb2" providerId="LiveId" clId="{65B4E0F0-6475-9C4D-804C-4899CADD6C36}" dt="2018-05-24T17:38:24.681" v="7013" actId="1076"/>
        <pc:sldMkLst>
          <pc:docMk/>
          <pc:sldMk cId="497427366" sldId="316"/>
        </pc:sldMkLst>
        <pc:spChg chg="mod">
          <ac:chgData name="Ting-Yat Wong" userId="c09860b382a8fbb2" providerId="LiveId" clId="{65B4E0F0-6475-9C4D-804C-4899CADD6C36}" dt="2018-05-24T17:12:21.247" v="6701" actId="20577"/>
          <ac:spMkLst>
            <pc:docMk/>
            <pc:sldMk cId="497427366" sldId="316"/>
            <ac:spMk id="2" creationId="{0753C117-ECFC-5244-BAE3-27B7A4319CA0}"/>
          </ac:spMkLst>
        </pc:spChg>
        <pc:spChg chg="mod">
          <ac:chgData name="Ting-Yat Wong" userId="c09860b382a8fbb2" providerId="LiveId" clId="{65B4E0F0-6475-9C4D-804C-4899CADD6C36}" dt="2018-05-24T17:13:06.526" v="6717" actId="20577"/>
          <ac:spMkLst>
            <pc:docMk/>
            <pc:sldMk cId="497427366" sldId="316"/>
            <ac:spMk id="5" creationId="{DFEF9A22-98AC-E64C-AEEF-C0B315F5463F}"/>
          </ac:spMkLst>
        </pc:spChg>
        <pc:spChg chg="mod">
          <ac:chgData name="Ting-Yat Wong" userId="c09860b382a8fbb2" providerId="LiveId" clId="{65B4E0F0-6475-9C4D-804C-4899CADD6C36}" dt="2018-05-24T17:17:51.714" v="6858" actId="20577"/>
          <ac:spMkLst>
            <pc:docMk/>
            <pc:sldMk cId="497427366" sldId="316"/>
            <ac:spMk id="6" creationId="{1AB4B364-E3CA-0E4E-8EBB-975FB7926019}"/>
          </ac:spMkLst>
        </pc:spChg>
        <pc:spChg chg="mod">
          <ac:chgData name="Ting-Yat Wong" userId="c09860b382a8fbb2" providerId="LiveId" clId="{65B4E0F0-6475-9C4D-804C-4899CADD6C36}" dt="2018-05-24T17:38:24.681" v="7013" actId="1076"/>
          <ac:spMkLst>
            <pc:docMk/>
            <pc:sldMk cId="497427366" sldId="316"/>
            <ac:spMk id="8" creationId="{87F9B1AF-5B21-4D47-89AF-B89762D2BBD6}"/>
          </ac:spMkLst>
        </pc:spChg>
      </pc:sldChg>
      <pc:sldChg chg="addSp modSp add">
        <pc:chgData name="Ting-Yat Wong" userId="c09860b382a8fbb2" providerId="LiveId" clId="{65B4E0F0-6475-9C4D-804C-4899CADD6C36}" dt="2018-05-25T03:23:03.681" v="9072" actId="20577"/>
        <pc:sldMkLst>
          <pc:docMk/>
          <pc:sldMk cId="2015607799" sldId="317"/>
        </pc:sldMkLst>
        <pc:spChg chg="mod">
          <ac:chgData name="Ting-Yat Wong" userId="c09860b382a8fbb2" providerId="LiveId" clId="{65B4E0F0-6475-9C4D-804C-4899CADD6C36}" dt="2018-05-24T17:40:01.582" v="7015" actId="20577"/>
          <ac:spMkLst>
            <pc:docMk/>
            <pc:sldMk cId="2015607799" sldId="317"/>
            <ac:spMk id="2" creationId="{0753C117-ECFC-5244-BAE3-27B7A4319CA0}"/>
          </ac:spMkLst>
        </pc:spChg>
        <pc:spChg chg="mod">
          <ac:chgData name="Ting-Yat Wong" userId="c09860b382a8fbb2" providerId="LiveId" clId="{65B4E0F0-6475-9C4D-804C-4899CADD6C36}" dt="2018-05-24T17:40:05.405" v="7017" actId="20577"/>
          <ac:spMkLst>
            <pc:docMk/>
            <pc:sldMk cId="2015607799" sldId="317"/>
            <ac:spMk id="5" creationId="{DFEF9A22-98AC-E64C-AEEF-C0B315F5463F}"/>
          </ac:spMkLst>
        </pc:spChg>
        <pc:spChg chg="mod">
          <ac:chgData name="Ting-Yat Wong" userId="c09860b382a8fbb2" providerId="LiveId" clId="{65B4E0F0-6475-9C4D-804C-4899CADD6C36}" dt="2018-05-24T17:40:22.394" v="7052" actId="313"/>
          <ac:spMkLst>
            <pc:docMk/>
            <pc:sldMk cId="2015607799" sldId="317"/>
            <ac:spMk id="6" creationId="{1AB4B364-E3CA-0E4E-8EBB-975FB7926019}"/>
          </ac:spMkLst>
        </pc:spChg>
        <pc:spChg chg="mod">
          <ac:chgData name="Ting-Yat Wong" userId="c09860b382a8fbb2" providerId="LiveId" clId="{65B4E0F0-6475-9C4D-804C-4899CADD6C36}" dt="2018-05-24T17:51:37.258" v="7173" actId="14100"/>
          <ac:spMkLst>
            <pc:docMk/>
            <pc:sldMk cId="2015607799" sldId="317"/>
            <ac:spMk id="8" creationId="{87F9B1AF-5B21-4D47-89AF-B89762D2BBD6}"/>
          </ac:spMkLst>
        </pc:spChg>
        <pc:spChg chg="add mod">
          <ac:chgData name="Ting-Yat Wong" userId="c09860b382a8fbb2" providerId="LiveId" clId="{65B4E0F0-6475-9C4D-804C-4899CADD6C36}" dt="2018-05-25T03:23:03.681" v="9072" actId="20577"/>
          <ac:spMkLst>
            <pc:docMk/>
            <pc:sldMk cId="2015607799" sldId="317"/>
            <ac:spMk id="9" creationId="{92C650EB-9074-564F-887B-34E811CD6E13}"/>
          </ac:spMkLst>
        </pc:spChg>
      </pc:sldChg>
      <pc:sldChg chg="modSp add">
        <pc:chgData name="Ting-Yat Wong" userId="c09860b382a8fbb2" providerId="LiveId" clId="{65B4E0F0-6475-9C4D-804C-4899CADD6C36}" dt="2018-05-25T02:04:31.884" v="7918" actId="120"/>
        <pc:sldMkLst>
          <pc:docMk/>
          <pc:sldMk cId="3641443432" sldId="318"/>
        </pc:sldMkLst>
        <pc:spChg chg="mod">
          <ac:chgData name="Ting-Yat Wong" userId="c09860b382a8fbb2" providerId="LiveId" clId="{65B4E0F0-6475-9C4D-804C-4899CADD6C36}" dt="2018-05-25T01:58:18.745" v="7847" actId="20577"/>
          <ac:spMkLst>
            <pc:docMk/>
            <pc:sldMk cId="3641443432" sldId="318"/>
            <ac:spMk id="2" creationId="{0753C117-ECFC-5244-BAE3-27B7A4319CA0}"/>
          </ac:spMkLst>
        </pc:spChg>
        <pc:spChg chg="mod">
          <ac:chgData name="Ting-Yat Wong" userId="c09860b382a8fbb2" providerId="LiveId" clId="{65B4E0F0-6475-9C4D-804C-4899CADD6C36}" dt="2018-05-25T01:59:40.312" v="7863" actId="207"/>
          <ac:spMkLst>
            <pc:docMk/>
            <pc:sldMk cId="3641443432" sldId="318"/>
            <ac:spMk id="8" creationId="{39050ECD-B33C-B245-8534-F91E7469F85B}"/>
          </ac:spMkLst>
        </pc:spChg>
        <pc:spChg chg="mod">
          <ac:chgData name="Ting-Yat Wong" userId="c09860b382a8fbb2" providerId="LiveId" clId="{65B4E0F0-6475-9C4D-804C-4899CADD6C36}" dt="2018-05-25T02:04:31.884" v="7918" actId="120"/>
          <ac:spMkLst>
            <pc:docMk/>
            <pc:sldMk cId="3641443432" sldId="318"/>
            <ac:spMk id="12" creationId="{A92DD8A4-47A3-FE4A-949F-45441D05861D}"/>
          </ac:spMkLst>
        </pc:spChg>
      </pc:sldChg>
      <pc:sldChg chg="modSp add">
        <pc:chgData name="Ting-Yat Wong" userId="c09860b382a8fbb2" providerId="LiveId" clId="{65B4E0F0-6475-9C4D-804C-4899CADD6C36}" dt="2018-05-25T02:04:40.689" v="7923" actId="120"/>
        <pc:sldMkLst>
          <pc:docMk/>
          <pc:sldMk cId="591814805" sldId="319"/>
        </pc:sldMkLst>
        <pc:spChg chg="mod">
          <ac:chgData name="Ting-Yat Wong" userId="c09860b382a8fbb2" providerId="LiveId" clId="{65B4E0F0-6475-9C4D-804C-4899CADD6C36}" dt="2018-05-25T01:58:23.308" v="7849" actId="20577"/>
          <ac:spMkLst>
            <pc:docMk/>
            <pc:sldMk cId="591814805" sldId="319"/>
            <ac:spMk id="2" creationId="{0753C117-ECFC-5244-BAE3-27B7A4319CA0}"/>
          </ac:spMkLst>
        </pc:spChg>
        <pc:spChg chg="mod">
          <ac:chgData name="Ting-Yat Wong" userId="c09860b382a8fbb2" providerId="LiveId" clId="{65B4E0F0-6475-9C4D-804C-4899CADD6C36}" dt="2018-05-25T01:59:49.297" v="7864" actId="207"/>
          <ac:spMkLst>
            <pc:docMk/>
            <pc:sldMk cId="591814805" sldId="319"/>
            <ac:spMk id="8" creationId="{39050ECD-B33C-B245-8534-F91E7469F85B}"/>
          </ac:spMkLst>
        </pc:spChg>
        <pc:spChg chg="mod">
          <ac:chgData name="Ting-Yat Wong" userId="c09860b382a8fbb2" providerId="LiveId" clId="{65B4E0F0-6475-9C4D-804C-4899CADD6C36}" dt="2018-05-25T02:04:40.689" v="7923" actId="120"/>
          <ac:spMkLst>
            <pc:docMk/>
            <pc:sldMk cId="591814805" sldId="319"/>
            <ac:spMk id="12" creationId="{A92DD8A4-47A3-FE4A-949F-45441D05861D}"/>
          </ac:spMkLst>
        </pc:spChg>
      </pc:sldChg>
      <pc:sldChg chg="addSp delSp modSp add modNotesTx">
        <pc:chgData name="Ting-Yat Wong" userId="c09860b382a8fbb2" providerId="LiveId" clId="{65B4E0F0-6475-9C4D-804C-4899CADD6C36}" dt="2018-05-25T02:16:59.457" v="8302" actId="20577"/>
        <pc:sldMkLst>
          <pc:docMk/>
          <pc:sldMk cId="2665086354" sldId="321"/>
        </pc:sldMkLst>
        <pc:spChg chg="mod">
          <ac:chgData name="Ting-Yat Wong" userId="c09860b382a8fbb2" providerId="LiveId" clId="{65B4E0F0-6475-9C4D-804C-4899CADD6C36}" dt="2018-05-25T02:06:13.607" v="7927" actId="20577"/>
          <ac:spMkLst>
            <pc:docMk/>
            <pc:sldMk cId="2665086354" sldId="321"/>
            <ac:spMk id="2" creationId="{0753C117-ECFC-5244-BAE3-27B7A4319CA0}"/>
          </ac:spMkLst>
        </pc:spChg>
        <pc:spChg chg="add del mod">
          <ac:chgData name="Ting-Yat Wong" userId="c09860b382a8fbb2" providerId="LiveId" clId="{65B4E0F0-6475-9C4D-804C-4899CADD6C36}" dt="2018-05-25T02:10:18.777" v="8039" actId="478"/>
          <ac:spMkLst>
            <pc:docMk/>
            <pc:sldMk cId="2665086354" sldId="321"/>
            <ac:spMk id="5" creationId="{BCE23950-FE7A-B94A-BF82-8DD1E1A9C620}"/>
          </ac:spMkLst>
        </pc:spChg>
        <pc:spChg chg="add mod">
          <ac:chgData name="Ting-Yat Wong" userId="c09860b382a8fbb2" providerId="LiveId" clId="{65B4E0F0-6475-9C4D-804C-4899CADD6C36}" dt="2018-05-25T02:14:59.143" v="8299" actId="1038"/>
          <ac:spMkLst>
            <pc:docMk/>
            <pc:sldMk cId="2665086354" sldId="321"/>
            <ac:spMk id="7" creationId="{9433C9BB-1C2D-A248-9249-934B1D4771AA}"/>
          </ac:spMkLst>
        </pc:spChg>
        <pc:spChg chg="del mod">
          <ac:chgData name="Ting-Yat Wong" userId="c09860b382a8fbb2" providerId="LiveId" clId="{65B4E0F0-6475-9C4D-804C-4899CADD6C36}" dt="2018-05-25T02:06:18.691" v="7929" actId="478"/>
          <ac:spMkLst>
            <pc:docMk/>
            <pc:sldMk cId="2665086354" sldId="321"/>
            <ac:spMk id="8" creationId="{39050ECD-B33C-B245-8534-F91E7469F85B}"/>
          </ac:spMkLst>
        </pc:spChg>
        <pc:spChg chg="add mod">
          <ac:chgData name="Ting-Yat Wong" userId="c09860b382a8fbb2" providerId="LiveId" clId="{65B4E0F0-6475-9C4D-804C-4899CADD6C36}" dt="2018-05-25T02:14:59.143" v="8299" actId="1038"/>
          <ac:spMkLst>
            <pc:docMk/>
            <pc:sldMk cId="2665086354" sldId="321"/>
            <ac:spMk id="11" creationId="{406C9295-F8D3-3445-B8B2-C7F2BFB04436}"/>
          </ac:spMkLst>
        </pc:spChg>
        <pc:spChg chg="mod">
          <ac:chgData name="Ting-Yat Wong" userId="c09860b382a8fbb2" providerId="LiveId" clId="{65B4E0F0-6475-9C4D-804C-4899CADD6C36}" dt="2018-05-25T02:16:53.095" v="8301" actId="20577"/>
          <ac:spMkLst>
            <pc:docMk/>
            <pc:sldMk cId="2665086354" sldId="321"/>
            <ac:spMk id="12" creationId="{A92DD8A4-47A3-FE4A-949F-45441D05861D}"/>
          </ac:spMkLst>
        </pc:spChg>
        <pc:spChg chg="add mod">
          <ac:chgData name="Ting-Yat Wong" userId="c09860b382a8fbb2" providerId="LiveId" clId="{65B4E0F0-6475-9C4D-804C-4899CADD6C36}" dt="2018-05-25T02:14:59.143" v="8299" actId="1038"/>
          <ac:spMkLst>
            <pc:docMk/>
            <pc:sldMk cId="2665086354" sldId="321"/>
            <ac:spMk id="13" creationId="{508A4D09-2B93-8C4D-A96E-E0EE0D2F78F4}"/>
          </ac:spMkLst>
        </pc:spChg>
        <pc:spChg chg="add mod">
          <ac:chgData name="Ting-Yat Wong" userId="c09860b382a8fbb2" providerId="LiveId" clId="{65B4E0F0-6475-9C4D-804C-4899CADD6C36}" dt="2018-05-25T02:14:59.143" v="8299" actId="1038"/>
          <ac:spMkLst>
            <pc:docMk/>
            <pc:sldMk cId="2665086354" sldId="321"/>
            <ac:spMk id="14" creationId="{58C74F29-D4D2-174D-A7D4-38E031DE873B}"/>
          </ac:spMkLst>
        </pc:spChg>
        <pc:spChg chg="add mod">
          <ac:chgData name="Ting-Yat Wong" userId="c09860b382a8fbb2" providerId="LiveId" clId="{65B4E0F0-6475-9C4D-804C-4899CADD6C36}" dt="2018-05-25T02:14:59.143" v="8299" actId="1038"/>
          <ac:spMkLst>
            <pc:docMk/>
            <pc:sldMk cId="2665086354" sldId="321"/>
            <ac:spMk id="15" creationId="{6F3A6FC0-404A-454A-9573-29EE25391C50}"/>
          </ac:spMkLst>
        </pc:spChg>
        <pc:spChg chg="add mod">
          <ac:chgData name="Ting-Yat Wong" userId="c09860b382a8fbb2" providerId="LiveId" clId="{65B4E0F0-6475-9C4D-804C-4899CADD6C36}" dt="2018-05-25T02:14:59.143" v="8299" actId="1038"/>
          <ac:spMkLst>
            <pc:docMk/>
            <pc:sldMk cId="2665086354" sldId="321"/>
            <ac:spMk id="16" creationId="{D859605C-70E5-564F-8964-69AED1D8E03A}"/>
          </ac:spMkLst>
        </pc:spChg>
        <pc:spChg chg="add mod">
          <ac:chgData name="Ting-Yat Wong" userId="c09860b382a8fbb2" providerId="LiveId" clId="{65B4E0F0-6475-9C4D-804C-4899CADD6C36}" dt="2018-05-25T02:14:59.143" v="8299" actId="1038"/>
          <ac:spMkLst>
            <pc:docMk/>
            <pc:sldMk cId="2665086354" sldId="321"/>
            <ac:spMk id="17" creationId="{D43344FD-02B3-DE46-A837-5470E6023440}"/>
          </ac:spMkLst>
        </pc:spChg>
        <pc:spChg chg="add mod">
          <ac:chgData name="Ting-Yat Wong" userId="c09860b382a8fbb2" providerId="LiveId" clId="{65B4E0F0-6475-9C4D-804C-4899CADD6C36}" dt="2018-05-25T02:14:59.143" v="8299" actId="1038"/>
          <ac:spMkLst>
            <pc:docMk/>
            <pc:sldMk cId="2665086354" sldId="321"/>
            <ac:spMk id="20" creationId="{AD6AC65C-D374-5342-99AD-C29135609D78}"/>
          </ac:spMkLst>
        </pc:spChg>
        <pc:spChg chg="add mod">
          <ac:chgData name="Ting-Yat Wong" userId="c09860b382a8fbb2" providerId="LiveId" clId="{65B4E0F0-6475-9C4D-804C-4899CADD6C36}" dt="2018-05-25T02:14:59.143" v="8299" actId="1038"/>
          <ac:spMkLst>
            <pc:docMk/>
            <pc:sldMk cId="2665086354" sldId="321"/>
            <ac:spMk id="21" creationId="{57E200CB-0CB2-F046-9C43-5489F12C9AEA}"/>
          </ac:spMkLst>
        </pc:spChg>
        <pc:picChg chg="add del mod">
          <ac:chgData name="Ting-Yat Wong" userId="c09860b382a8fbb2" providerId="LiveId" clId="{65B4E0F0-6475-9C4D-804C-4899CADD6C36}" dt="2018-05-25T02:08:40.885" v="7988" actId="478"/>
          <ac:picMkLst>
            <pc:docMk/>
            <pc:sldMk cId="2665086354" sldId="321"/>
            <ac:picMk id="4" creationId="{F48AD36C-9033-0B4F-ABF3-BB3B28DF719C}"/>
          </ac:picMkLst>
        </pc:picChg>
        <pc:cxnChg chg="mod">
          <ac:chgData name="Ting-Yat Wong" userId="c09860b382a8fbb2" providerId="LiveId" clId="{65B4E0F0-6475-9C4D-804C-4899CADD6C36}" dt="2018-05-25T02:14:59.143" v="8299" actId="1038"/>
          <ac:cxnSpMkLst>
            <pc:docMk/>
            <pc:sldMk cId="2665086354" sldId="321"/>
            <ac:cxnSpMk id="10" creationId="{2210DC97-5967-284D-BA3D-B32ECBF1FE00}"/>
          </ac:cxnSpMkLst>
        </pc:cxnChg>
        <pc:cxnChg chg="add del mod">
          <ac:chgData name="Ting-Yat Wong" userId="c09860b382a8fbb2" providerId="LiveId" clId="{65B4E0F0-6475-9C4D-804C-4899CADD6C36}" dt="2018-05-25T02:14:18.876" v="8274" actId="478"/>
          <ac:cxnSpMkLst>
            <pc:docMk/>
            <pc:sldMk cId="2665086354" sldId="321"/>
            <ac:cxnSpMk id="18" creationId="{C75D0FD2-4759-3648-9815-F1ABCDCA1E75}"/>
          </ac:cxnSpMkLst>
        </pc:cxnChg>
        <pc:cxnChg chg="add del">
          <ac:chgData name="Ting-Yat Wong" userId="c09860b382a8fbb2" providerId="LiveId" clId="{65B4E0F0-6475-9C4D-804C-4899CADD6C36}" dt="2018-05-25T02:14:21.651" v="8275" actId="478"/>
          <ac:cxnSpMkLst>
            <pc:docMk/>
            <pc:sldMk cId="2665086354" sldId="321"/>
            <ac:cxnSpMk id="19" creationId="{540EA9C8-0B8E-2542-A923-0DBC9A9C3F05}"/>
          </ac:cxnSpMkLst>
        </pc:cxnChg>
      </pc:sldChg>
    </pc:docChg>
  </pc:docChgLst>
  <pc:docChgLst>
    <pc:chgData name="Ting-Yat Wong" userId="c09860b382a8fbb2" providerId="LiveId" clId="{0DF09040-FFB4-C44C-B187-0D402B1DA8E3}"/>
    <pc:docChg chg="modSld">
      <pc:chgData name="Ting-Yat Wong" userId="c09860b382a8fbb2" providerId="LiveId" clId="{0DF09040-FFB4-C44C-B187-0D402B1DA8E3}" dt="2018-05-25T03:39:58.017" v="11" actId="14100"/>
      <pc:docMkLst>
        <pc:docMk/>
      </pc:docMkLst>
      <pc:sldChg chg="modSp">
        <pc:chgData name="Ting-Yat Wong" userId="c09860b382a8fbb2" providerId="LiveId" clId="{0DF09040-FFB4-C44C-B187-0D402B1DA8E3}" dt="2018-05-25T03:39:58.017" v="11" actId="14100"/>
        <pc:sldMkLst>
          <pc:docMk/>
          <pc:sldMk cId="3122577633" sldId="263"/>
        </pc:sldMkLst>
        <pc:spChg chg="mod">
          <ac:chgData name="Ting-Yat Wong" userId="c09860b382a8fbb2" providerId="LiveId" clId="{0DF09040-FFB4-C44C-B187-0D402B1DA8E3}" dt="2018-05-25T03:39:58.017" v="11" actId="14100"/>
          <ac:spMkLst>
            <pc:docMk/>
            <pc:sldMk cId="3122577633" sldId="263"/>
            <ac:spMk id="5" creationId="{DFEF9A22-98AC-E64C-AEEF-C0B315F5463F}"/>
          </ac:spMkLst>
        </pc:spChg>
      </pc:sldChg>
      <pc:sldChg chg="modSp">
        <pc:chgData name="Ting-Yat Wong" userId="c09860b382a8fbb2" providerId="LiveId" clId="{0DF09040-FFB4-C44C-B187-0D402B1DA8E3}" dt="2018-05-25T03:39:50.569" v="7" actId="120"/>
        <pc:sldMkLst>
          <pc:docMk/>
          <pc:sldMk cId="442765377" sldId="269"/>
        </pc:sldMkLst>
        <pc:spChg chg="mod">
          <ac:chgData name="Ting-Yat Wong" userId="c09860b382a8fbb2" providerId="LiveId" clId="{0DF09040-FFB4-C44C-B187-0D402B1DA8E3}" dt="2018-05-25T03:39:50.569" v="7" actId="120"/>
          <ac:spMkLst>
            <pc:docMk/>
            <pc:sldMk cId="442765377" sldId="269"/>
            <ac:spMk id="12" creationId="{A92DD8A4-47A3-FE4A-949F-45441D05861D}"/>
          </ac:spMkLst>
        </pc:spChg>
      </pc:sldChg>
      <pc:sldChg chg="modSp">
        <pc:chgData name="Ting-Yat Wong" userId="c09860b382a8fbb2" providerId="LiveId" clId="{0DF09040-FFB4-C44C-B187-0D402B1DA8E3}" dt="2018-05-25T03:39:40.617" v="4" actId="14100"/>
        <pc:sldMkLst>
          <pc:docMk/>
          <pc:sldMk cId="1215319472" sldId="279"/>
        </pc:sldMkLst>
        <pc:spChg chg="mod">
          <ac:chgData name="Ting-Yat Wong" userId="c09860b382a8fbb2" providerId="LiveId" clId="{0DF09040-FFB4-C44C-B187-0D402B1DA8E3}" dt="2018-05-25T03:39:40.617" v="4" actId="14100"/>
          <ac:spMkLst>
            <pc:docMk/>
            <pc:sldMk cId="1215319472" sldId="279"/>
            <ac:spMk id="12" creationId="{A92DD8A4-47A3-FE4A-949F-45441D05861D}"/>
          </ac:spMkLst>
        </pc:spChg>
      </pc:sldChg>
      <pc:sldChg chg="modSp">
        <pc:chgData name="Ting-Yat Wong" userId="c09860b382a8fbb2" providerId="LiveId" clId="{0DF09040-FFB4-C44C-B187-0D402B1DA8E3}" dt="2018-05-25T03:39:31.208" v="2" actId="14100"/>
        <pc:sldMkLst>
          <pc:docMk/>
          <pc:sldMk cId="4178472178" sldId="280"/>
        </pc:sldMkLst>
        <pc:spChg chg="mod">
          <ac:chgData name="Ting-Yat Wong" userId="c09860b382a8fbb2" providerId="LiveId" clId="{0DF09040-FFB4-C44C-B187-0D402B1DA8E3}" dt="2018-05-25T03:39:31.208" v="2" actId="14100"/>
          <ac:spMkLst>
            <pc:docMk/>
            <pc:sldMk cId="4178472178" sldId="280"/>
            <ac:spMk id="12" creationId="{A92DD8A4-47A3-FE4A-949F-45441D05861D}"/>
          </ac:spMkLst>
        </pc:spChg>
      </pc:sldChg>
    </pc:docChg>
  </pc:docChgLst>
  <pc:docChgLst>
    <pc:chgData name="Ting-Yat Wong" userId="c09860b382a8fbb2" providerId="LiveId" clId="{8EDA27A1-848F-384E-BDE5-C707ED453730}"/>
    <pc:docChg chg="custSel modSld">
      <pc:chgData name="Ting-Yat Wong" userId="c09860b382a8fbb2" providerId="LiveId" clId="{8EDA27A1-848F-384E-BDE5-C707ED453730}" dt="2018-06-26T08:40:08.452" v="9" actId="1076"/>
      <pc:docMkLst>
        <pc:docMk/>
      </pc:docMkLst>
      <pc:sldChg chg="delSp modSp">
        <pc:chgData name="Ting-Yat Wong" userId="c09860b382a8fbb2" providerId="LiveId" clId="{8EDA27A1-848F-384E-BDE5-C707ED453730}" dt="2018-06-26T08:40:08.452" v="9" actId="1076"/>
        <pc:sldMkLst>
          <pc:docMk/>
          <pc:sldMk cId="341221289" sldId="262"/>
        </pc:sldMkLst>
        <pc:spChg chg="del">
          <ac:chgData name="Ting-Yat Wong" userId="c09860b382a8fbb2" providerId="LiveId" clId="{8EDA27A1-848F-384E-BDE5-C707ED453730}" dt="2018-06-26T08:39:49.434" v="6" actId="478"/>
          <ac:spMkLst>
            <pc:docMk/>
            <pc:sldMk cId="341221289" sldId="262"/>
            <ac:spMk id="20" creationId="{EFB11A27-0A00-F345-8FAA-28A048845C36}"/>
          </ac:spMkLst>
        </pc:spChg>
        <pc:spChg chg="del">
          <ac:chgData name="Ting-Yat Wong" userId="c09860b382a8fbb2" providerId="LiveId" clId="{8EDA27A1-848F-384E-BDE5-C707ED453730}" dt="2018-06-26T08:39:51.558" v="7" actId="478"/>
          <ac:spMkLst>
            <pc:docMk/>
            <pc:sldMk cId="341221289" sldId="262"/>
            <ac:spMk id="23" creationId="{A9D5A3D5-611B-824A-8EDE-BD716F7E7AC4}"/>
          </ac:spMkLst>
        </pc:spChg>
        <pc:spChg chg="del">
          <ac:chgData name="Ting-Yat Wong" userId="c09860b382a8fbb2" providerId="LiveId" clId="{8EDA27A1-848F-384E-BDE5-C707ED453730}" dt="2018-06-26T08:39:47.132" v="5" actId="478"/>
          <ac:spMkLst>
            <pc:docMk/>
            <pc:sldMk cId="341221289" sldId="262"/>
            <ac:spMk id="24" creationId="{45C9E0CA-F378-4546-984E-041655EE9FF0}"/>
          </ac:spMkLst>
        </pc:spChg>
        <pc:spChg chg="mod">
          <ac:chgData name="Ting-Yat Wong" userId="c09860b382a8fbb2" providerId="LiveId" clId="{8EDA27A1-848F-384E-BDE5-C707ED453730}" dt="2018-06-26T08:40:08.452" v="9" actId="1076"/>
          <ac:spMkLst>
            <pc:docMk/>
            <pc:sldMk cId="341221289" sldId="262"/>
            <ac:spMk id="29" creationId="{9AB564B6-D1D1-AD4D-9685-18C652183652}"/>
          </ac:spMkLst>
        </pc:spChg>
        <pc:spChg chg="mod">
          <ac:chgData name="Ting-Yat Wong" userId="c09860b382a8fbb2" providerId="LiveId" clId="{8EDA27A1-848F-384E-BDE5-C707ED453730}" dt="2018-06-26T08:40:08.452" v="9" actId="1076"/>
          <ac:spMkLst>
            <pc:docMk/>
            <pc:sldMk cId="341221289" sldId="262"/>
            <ac:spMk id="30" creationId="{1B3B36D6-830D-7C40-A3B9-BE53D3CB9D6C}"/>
          </ac:spMkLst>
        </pc:spChg>
        <pc:spChg chg="mod">
          <ac:chgData name="Ting-Yat Wong" userId="c09860b382a8fbb2" providerId="LiveId" clId="{8EDA27A1-848F-384E-BDE5-C707ED453730}" dt="2018-06-26T08:40:08.452" v="9" actId="1076"/>
          <ac:spMkLst>
            <pc:docMk/>
            <pc:sldMk cId="341221289" sldId="262"/>
            <ac:spMk id="32" creationId="{DA04CC17-3627-D048-AA98-C3BEE60F5A9B}"/>
          </ac:spMkLst>
        </pc:spChg>
        <pc:spChg chg="mod">
          <ac:chgData name="Ting-Yat Wong" userId="c09860b382a8fbb2" providerId="LiveId" clId="{8EDA27A1-848F-384E-BDE5-C707ED453730}" dt="2018-06-26T08:40:01.532" v="8" actId="1076"/>
          <ac:spMkLst>
            <pc:docMk/>
            <pc:sldMk cId="341221289" sldId="262"/>
            <ac:spMk id="33" creationId="{50959228-4049-FC4E-8841-84F6CF91D894}"/>
          </ac:spMkLst>
        </pc:spChg>
        <pc:picChg chg="mod">
          <ac:chgData name="Ting-Yat Wong" userId="c09860b382a8fbb2" providerId="LiveId" clId="{8EDA27A1-848F-384E-BDE5-C707ED453730}" dt="2018-06-26T08:40:08.452" v="9" actId="1076"/>
          <ac:picMkLst>
            <pc:docMk/>
            <pc:sldMk cId="341221289" sldId="262"/>
            <ac:picMk id="19" creationId="{53B92786-6348-D642-B38B-DC5C9F0894A8}"/>
          </ac:picMkLst>
        </pc:picChg>
        <pc:picChg chg="del">
          <ac:chgData name="Ting-Yat Wong" userId="c09860b382a8fbb2" providerId="LiveId" clId="{8EDA27A1-848F-384E-BDE5-C707ED453730}" dt="2018-06-26T08:39:47.132" v="5" actId="478"/>
          <ac:picMkLst>
            <pc:docMk/>
            <pc:sldMk cId="341221289" sldId="262"/>
            <ac:picMk id="21" creationId="{E41DA4E1-CC72-4F45-883C-CDE913CB6027}"/>
          </ac:picMkLst>
        </pc:picChg>
        <pc:picChg chg="del">
          <ac:chgData name="Ting-Yat Wong" userId="c09860b382a8fbb2" providerId="LiveId" clId="{8EDA27A1-848F-384E-BDE5-C707ED453730}" dt="2018-06-26T08:39:47.132" v="5" actId="478"/>
          <ac:picMkLst>
            <pc:docMk/>
            <pc:sldMk cId="341221289" sldId="262"/>
            <ac:picMk id="22" creationId="{1EF66ED8-88E4-7248-B947-63737EE2E2F2}"/>
          </ac:picMkLst>
        </pc:picChg>
        <pc:picChg chg="mod">
          <ac:chgData name="Ting-Yat Wong" userId="c09860b382a8fbb2" providerId="LiveId" clId="{8EDA27A1-848F-384E-BDE5-C707ED453730}" dt="2018-06-26T08:40:08.452" v="9" actId="1076"/>
          <ac:picMkLst>
            <pc:docMk/>
            <pc:sldMk cId="341221289" sldId="262"/>
            <ac:picMk id="31" creationId="{1E772E9B-182E-D94A-8BB6-78A51E9EC7B1}"/>
          </ac:picMkLst>
        </pc:picChg>
      </pc:sldChg>
      <pc:sldChg chg="modSp">
        <pc:chgData name="Ting-Yat Wong" userId="c09860b382a8fbb2" providerId="LiveId" clId="{8EDA27A1-848F-384E-BDE5-C707ED453730}" dt="2018-06-26T08:39:24.829" v="3" actId="1076"/>
        <pc:sldMkLst>
          <pc:docMk/>
          <pc:sldMk cId="1823590819" sldId="285"/>
        </pc:sldMkLst>
        <pc:spChg chg="mod">
          <ac:chgData name="Ting-Yat Wong" userId="c09860b382a8fbb2" providerId="LiveId" clId="{8EDA27A1-848F-384E-BDE5-C707ED453730}" dt="2018-06-26T08:39:16.772" v="1" actId="1076"/>
          <ac:spMkLst>
            <pc:docMk/>
            <pc:sldMk cId="1823590819" sldId="285"/>
            <ac:spMk id="20" creationId="{1FDFFA25-F809-BB42-A435-546353B0957A}"/>
          </ac:spMkLst>
        </pc:spChg>
        <pc:spChg chg="mod">
          <ac:chgData name="Ting-Yat Wong" userId="c09860b382a8fbb2" providerId="LiveId" clId="{8EDA27A1-848F-384E-BDE5-C707ED453730}" dt="2018-06-26T08:39:24.829" v="3" actId="1076"/>
          <ac:spMkLst>
            <pc:docMk/>
            <pc:sldMk cId="1823590819" sldId="285"/>
            <ac:spMk id="21" creationId="{F0168795-4B32-2046-BEFA-1335BC2ADA35}"/>
          </ac:spMkLst>
        </pc:spChg>
        <pc:picChg chg="mod">
          <ac:chgData name="Ting-Yat Wong" userId="c09860b382a8fbb2" providerId="LiveId" clId="{8EDA27A1-848F-384E-BDE5-C707ED453730}" dt="2018-06-26T08:39:20.656" v="2" actId="1076"/>
          <ac:picMkLst>
            <pc:docMk/>
            <pc:sldMk cId="1823590819" sldId="285"/>
            <ac:picMk id="15" creationId="{7653C990-EBCD-F748-A5C6-E1947D785D6B}"/>
          </ac:picMkLst>
        </pc:picChg>
        <pc:picChg chg="mod">
          <ac:chgData name="Ting-Yat Wong" userId="c09860b382a8fbb2" providerId="LiveId" clId="{8EDA27A1-848F-384E-BDE5-C707ED453730}" dt="2018-06-26T08:39:13.158" v="0" actId="1076"/>
          <ac:picMkLst>
            <pc:docMk/>
            <pc:sldMk cId="1823590819" sldId="285"/>
            <ac:picMk id="17" creationId="{4AE36775-9523-9447-BB44-A5799668C2DF}"/>
          </ac:picMkLst>
        </pc:picChg>
      </pc:sldChg>
      <pc:sldChg chg="delSp">
        <pc:chgData name="Ting-Yat Wong" userId="c09860b382a8fbb2" providerId="LiveId" clId="{8EDA27A1-848F-384E-BDE5-C707ED453730}" dt="2018-06-26T08:39:32.542" v="4" actId="478"/>
        <pc:sldMkLst>
          <pc:docMk/>
          <pc:sldMk cId="2881653348" sldId="300"/>
        </pc:sldMkLst>
        <pc:picChg chg="del">
          <ac:chgData name="Ting-Yat Wong" userId="c09860b382a8fbb2" providerId="LiveId" clId="{8EDA27A1-848F-384E-BDE5-C707ED453730}" dt="2018-06-26T08:39:32.542" v="4" actId="478"/>
          <ac:picMkLst>
            <pc:docMk/>
            <pc:sldMk cId="2881653348" sldId="300"/>
            <ac:picMk id="4" creationId="{E4C537C9-03A9-AF4B-8313-50158018595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預留位置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日期預留位置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8AE7205-1813-394B-BCC4-40ECADA4B5D1}" type="datetimeFigureOut">
              <a:rPr lang="en-US" smtClean="0"/>
              <a:t>6/26/18</a:t>
            </a:fld>
            <a:endParaRPr lang="en-US"/>
          </a:p>
        </p:txBody>
      </p:sp>
      <p:sp>
        <p:nvSpPr>
          <p:cNvPr id="4" name="投影片影像預留位置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備忘稿預留位置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6" name="頁尾預留位置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投影片編號預留位置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D6AAAEB-2082-FD4E-B0F4-162CBC7AC296}" type="slidenum">
              <a:rPr lang="en-US" smtClean="0"/>
              <a:t>‹#›</a:t>
            </a:fld>
            <a:endParaRPr lang="en-US"/>
          </a:p>
        </p:txBody>
      </p:sp>
    </p:spTree>
    <p:extLst>
      <p:ext uri="{BB962C8B-B14F-4D97-AF65-F5344CB8AC3E}">
        <p14:creationId xmlns:p14="http://schemas.microsoft.com/office/powerpoint/2010/main" val="14915705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預留位置 1"/>
          <p:cNvSpPr>
            <a:spLocks noGrp="1" noRot="1" noChangeAspect="1"/>
          </p:cNvSpPr>
          <p:nvPr>
            <p:ph type="sldImg"/>
          </p:nvPr>
        </p:nvSpPr>
        <p:spPr/>
      </p:sp>
      <p:sp>
        <p:nvSpPr>
          <p:cNvPr id="3" name="備忘稿預留位置 2"/>
          <p:cNvSpPr>
            <a:spLocks noGrp="1"/>
          </p:cNvSpPr>
          <p:nvPr>
            <p:ph type="body" idx="1"/>
          </p:nvPr>
        </p:nvSpPr>
        <p:spPr/>
        <p:txBody>
          <a:bodyPr/>
          <a:lstStyle/>
          <a:p>
            <a:endParaRPr lang="en-US" dirty="0"/>
          </a:p>
        </p:txBody>
      </p:sp>
      <p:sp>
        <p:nvSpPr>
          <p:cNvPr id="4" name="投影片編號預留位置 3"/>
          <p:cNvSpPr>
            <a:spLocks noGrp="1"/>
          </p:cNvSpPr>
          <p:nvPr>
            <p:ph type="sldNum" sz="quarter" idx="10"/>
          </p:nvPr>
        </p:nvSpPr>
        <p:spPr/>
        <p:txBody>
          <a:bodyPr/>
          <a:lstStyle/>
          <a:p>
            <a:fld id="{1D6AAAEB-2082-FD4E-B0F4-162CBC7AC296}" type="slidenum">
              <a:rPr lang="en-US" smtClean="0"/>
              <a:t>1</a:t>
            </a:fld>
            <a:endParaRPr lang="en-US"/>
          </a:p>
        </p:txBody>
      </p:sp>
    </p:spTree>
    <p:extLst>
      <p:ext uri="{BB962C8B-B14F-4D97-AF65-F5344CB8AC3E}">
        <p14:creationId xmlns:p14="http://schemas.microsoft.com/office/powerpoint/2010/main" val="25960575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dirty="0"/>
          </a:p>
        </p:txBody>
      </p:sp>
      <p:sp>
        <p:nvSpPr>
          <p:cNvPr id="4" name="投影片編號版面配置區 3"/>
          <p:cNvSpPr>
            <a:spLocks noGrp="1"/>
          </p:cNvSpPr>
          <p:nvPr>
            <p:ph type="sldNum" sz="quarter" idx="10"/>
          </p:nvPr>
        </p:nvSpPr>
        <p:spPr/>
        <p:txBody>
          <a:bodyPr/>
          <a:lstStyle/>
          <a:p>
            <a:fld id="{1D6AAAEB-2082-FD4E-B0F4-162CBC7AC296}" type="slidenum">
              <a:rPr lang="en-US" smtClean="0"/>
              <a:t>36</a:t>
            </a:fld>
            <a:endParaRPr lang="en-US"/>
          </a:p>
        </p:txBody>
      </p:sp>
    </p:spTree>
    <p:extLst>
      <p:ext uri="{BB962C8B-B14F-4D97-AF65-F5344CB8AC3E}">
        <p14:creationId xmlns:p14="http://schemas.microsoft.com/office/powerpoint/2010/main" val="301684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dirty="0"/>
          </a:p>
        </p:txBody>
      </p:sp>
      <p:sp>
        <p:nvSpPr>
          <p:cNvPr id="4" name="投影片編號版面配置區 3"/>
          <p:cNvSpPr>
            <a:spLocks noGrp="1"/>
          </p:cNvSpPr>
          <p:nvPr>
            <p:ph type="sldNum" sz="quarter" idx="10"/>
          </p:nvPr>
        </p:nvSpPr>
        <p:spPr/>
        <p:txBody>
          <a:bodyPr/>
          <a:lstStyle/>
          <a:p>
            <a:fld id="{1D6AAAEB-2082-FD4E-B0F4-162CBC7AC296}" type="slidenum">
              <a:rPr lang="en-US" smtClean="0"/>
              <a:t>39</a:t>
            </a:fld>
            <a:endParaRPr lang="en-US"/>
          </a:p>
        </p:txBody>
      </p:sp>
    </p:spTree>
    <p:extLst>
      <p:ext uri="{BB962C8B-B14F-4D97-AF65-F5344CB8AC3E}">
        <p14:creationId xmlns:p14="http://schemas.microsoft.com/office/powerpoint/2010/main" val="34296221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dirty="0"/>
              <a:t>Not explicitly program what you want to do</a:t>
            </a:r>
          </a:p>
        </p:txBody>
      </p:sp>
      <p:sp>
        <p:nvSpPr>
          <p:cNvPr id="4" name="投影片編號版面配置區 3"/>
          <p:cNvSpPr>
            <a:spLocks noGrp="1"/>
          </p:cNvSpPr>
          <p:nvPr>
            <p:ph type="sldNum" sz="quarter" idx="10"/>
          </p:nvPr>
        </p:nvSpPr>
        <p:spPr/>
        <p:txBody>
          <a:bodyPr/>
          <a:lstStyle/>
          <a:p>
            <a:fld id="{1D6AAAEB-2082-FD4E-B0F4-162CBC7AC296}" type="slidenum">
              <a:rPr lang="en-US" smtClean="0"/>
              <a:t>40</a:t>
            </a:fld>
            <a:endParaRPr lang="en-US"/>
          </a:p>
        </p:txBody>
      </p:sp>
    </p:spTree>
    <p:extLst>
      <p:ext uri="{BB962C8B-B14F-4D97-AF65-F5344CB8AC3E}">
        <p14:creationId xmlns:p14="http://schemas.microsoft.com/office/powerpoint/2010/main" val="40239009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預留位置 1"/>
          <p:cNvSpPr>
            <a:spLocks noGrp="1" noRot="1" noChangeAspect="1"/>
          </p:cNvSpPr>
          <p:nvPr>
            <p:ph type="sldImg"/>
          </p:nvPr>
        </p:nvSpPr>
        <p:spPr/>
      </p:sp>
      <p:sp>
        <p:nvSpPr>
          <p:cNvPr id="3" name="備忘稿預留位置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Overfitting occurs when a statistical model describes random error or noise instead of underlying relationship.</a:t>
            </a:r>
          </a:p>
        </p:txBody>
      </p:sp>
      <p:sp>
        <p:nvSpPr>
          <p:cNvPr id="4" name="投影片編號預留位置 3"/>
          <p:cNvSpPr>
            <a:spLocks noGrp="1"/>
          </p:cNvSpPr>
          <p:nvPr>
            <p:ph type="sldNum" sz="quarter" idx="10"/>
          </p:nvPr>
        </p:nvSpPr>
        <p:spPr/>
        <p:txBody>
          <a:bodyPr/>
          <a:lstStyle/>
          <a:p>
            <a:fld id="{1D6AAAEB-2082-FD4E-B0F4-162CBC7AC296}" type="slidenum">
              <a:rPr lang="en-US" smtClean="0"/>
              <a:t>41</a:t>
            </a:fld>
            <a:endParaRPr lang="en-US"/>
          </a:p>
        </p:txBody>
      </p:sp>
    </p:spTree>
    <p:extLst>
      <p:ext uri="{BB962C8B-B14F-4D97-AF65-F5344CB8AC3E}">
        <p14:creationId xmlns:p14="http://schemas.microsoft.com/office/powerpoint/2010/main" val="32562359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預留位置 1"/>
          <p:cNvSpPr>
            <a:spLocks noGrp="1" noRot="1" noChangeAspect="1"/>
          </p:cNvSpPr>
          <p:nvPr>
            <p:ph type="sldImg"/>
          </p:nvPr>
        </p:nvSpPr>
        <p:spPr/>
      </p:sp>
      <p:sp>
        <p:nvSpPr>
          <p:cNvPr id="3" name="備忘稿預留位置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Overfitting occurs when a statistical model describes random error or noise instead of underlying relationship.</a:t>
            </a:r>
          </a:p>
        </p:txBody>
      </p:sp>
      <p:sp>
        <p:nvSpPr>
          <p:cNvPr id="4" name="投影片編號預留位置 3"/>
          <p:cNvSpPr>
            <a:spLocks noGrp="1"/>
          </p:cNvSpPr>
          <p:nvPr>
            <p:ph type="sldNum" sz="quarter" idx="10"/>
          </p:nvPr>
        </p:nvSpPr>
        <p:spPr/>
        <p:txBody>
          <a:bodyPr/>
          <a:lstStyle/>
          <a:p>
            <a:fld id="{1D6AAAEB-2082-FD4E-B0F4-162CBC7AC296}" type="slidenum">
              <a:rPr lang="en-US" smtClean="0"/>
              <a:t>42</a:t>
            </a:fld>
            <a:endParaRPr lang="en-US"/>
          </a:p>
        </p:txBody>
      </p:sp>
    </p:spTree>
    <p:extLst>
      <p:ext uri="{BB962C8B-B14F-4D97-AF65-F5344CB8AC3E}">
        <p14:creationId xmlns:p14="http://schemas.microsoft.com/office/powerpoint/2010/main" val="1842607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預留位置 1"/>
          <p:cNvSpPr>
            <a:spLocks noGrp="1" noRot="1" noChangeAspect="1"/>
          </p:cNvSpPr>
          <p:nvPr>
            <p:ph type="sldImg"/>
          </p:nvPr>
        </p:nvSpPr>
        <p:spPr/>
      </p:sp>
      <p:sp>
        <p:nvSpPr>
          <p:cNvPr id="3" name="備忘稿預留位置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Overfitting occurs when a statistical model describes random error or noise instead of underlying relationship.</a:t>
            </a:r>
          </a:p>
        </p:txBody>
      </p:sp>
      <p:sp>
        <p:nvSpPr>
          <p:cNvPr id="4" name="投影片編號預留位置 3"/>
          <p:cNvSpPr>
            <a:spLocks noGrp="1"/>
          </p:cNvSpPr>
          <p:nvPr>
            <p:ph type="sldNum" sz="quarter" idx="10"/>
          </p:nvPr>
        </p:nvSpPr>
        <p:spPr/>
        <p:txBody>
          <a:bodyPr/>
          <a:lstStyle/>
          <a:p>
            <a:fld id="{1D6AAAEB-2082-FD4E-B0F4-162CBC7AC296}" type="slidenum">
              <a:rPr lang="en-US" smtClean="0"/>
              <a:t>43</a:t>
            </a:fld>
            <a:endParaRPr lang="en-US"/>
          </a:p>
        </p:txBody>
      </p:sp>
    </p:spTree>
    <p:extLst>
      <p:ext uri="{BB962C8B-B14F-4D97-AF65-F5344CB8AC3E}">
        <p14:creationId xmlns:p14="http://schemas.microsoft.com/office/powerpoint/2010/main" val="33477425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預留位置 1"/>
          <p:cNvSpPr>
            <a:spLocks noGrp="1" noRot="1" noChangeAspect="1"/>
          </p:cNvSpPr>
          <p:nvPr>
            <p:ph type="sldImg"/>
          </p:nvPr>
        </p:nvSpPr>
        <p:spPr/>
      </p:sp>
      <p:sp>
        <p:nvSpPr>
          <p:cNvPr id="3" name="備忘稿預留位置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投影片編號預留位置 3"/>
          <p:cNvSpPr>
            <a:spLocks noGrp="1"/>
          </p:cNvSpPr>
          <p:nvPr>
            <p:ph type="sldNum" sz="quarter" idx="10"/>
          </p:nvPr>
        </p:nvSpPr>
        <p:spPr/>
        <p:txBody>
          <a:bodyPr/>
          <a:lstStyle/>
          <a:p>
            <a:fld id="{1D6AAAEB-2082-FD4E-B0F4-162CBC7AC296}" type="slidenum">
              <a:rPr lang="en-US" smtClean="0"/>
              <a:t>44</a:t>
            </a:fld>
            <a:endParaRPr lang="en-US"/>
          </a:p>
        </p:txBody>
      </p:sp>
    </p:spTree>
    <p:extLst>
      <p:ext uri="{BB962C8B-B14F-4D97-AF65-F5344CB8AC3E}">
        <p14:creationId xmlns:p14="http://schemas.microsoft.com/office/powerpoint/2010/main" val="627851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預留位置 1"/>
          <p:cNvSpPr>
            <a:spLocks noGrp="1" noRot="1" noChangeAspect="1"/>
          </p:cNvSpPr>
          <p:nvPr>
            <p:ph type="sldImg"/>
          </p:nvPr>
        </p:nvSpPr>
        <p:spPr/>
      </p:sp>
      <p:sp>
        <p:nvSpPr>
          <p:cNvPr id="3" name="備忘稿預留位置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Overfitting occurs when a statistical model describes random error or noise instead of underlying relationship.</a:t>
            </a:r>
          </a:p>
        </p:txBody>
      </p:sp>
      <p:sp>
        <p:nvSpPr>
          <p:cNvPr id="4" name="投影片編號預留位置 3"/>
          <p:cNvSpPr>
            <a:spLocks noGrp="1"/>
          </p:cNvSpPr>
          <p:nvPr>
            <p:ph type="sldNum" sz="quarter" idx="10"/>
          </p:nvPr>
        </p:nvSpPr>
        <p:spPr/>
        <p:txBody>
          <a:bodyPr/>
          <a:lstStyle/>
          <a:p>
            <a:fld id="{1D6AAAEB-2082-FD4E-B0F4-162CBC7AC296}" type="slidenum">
              <a:rPr lang="en-US" smtClean="0"/>
              <a:t>45</a:t>
            </a:fld>
            <a:endParaRPr lang="en-US"/>
          </a:p>
        </p:txBody>
      </p:sp>
    </p:spTree>
    <p:extLst>
      <p:ext uri="{BB962C8B-B14F-4D97-AF65-F5344CB8AC3E}">
        <p14:creationId xmlns:p14="http://schemas.microsoft.com/office/powerpoint/2010/main" val="41270446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預留位置 1"/>
          <p:cNvSpPr>
            <a:spLocks noGrp="1" noRot="1" noChangeAspect="1"/>
          </p:cNvSpPr>
          <p:nvPr>
            <p:ph type="sldImg"/>
          </p:nvPr>
        </p:nvSpPr>
        <p:spPr/>
      </p:sp>
      <p:sp>
        <p:nvSpPr>
          <p:cNvPr id="3" name="備忘稿預留位置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Overfitting occurs when a statistical model describes random error or noise instead of underlying relationship.</a:t>
            </a:r>
          </a:p>
        </p:txBody>
      </p:sp>
      <p:sp>
        <p:nvSpPr>
          <p:cNvPr id="4" name="投影片編號預留位置 3"/>
          <p:cNvSpPr>
            <a:spLocks noGrp="1"/>
          </p:cNvSpPr>
          <p:nvPr>
            <p:ph type="sldNum" sz="quarter" idx="10"/>
          </p:nvPr>
        </p:nvSpPr>
        <p:spPr/>
        <p:txBody>
          <a:bodyPr/>
          <a:lstStyle/>
          <a:p>
            <a:fld id="{1D6AAAEB-2082-FD4E-B0F4-162CBC7AC296}" type="slidenum">
              <a:rPr lang="en-US" smtClean="0"/>
              <a:t>47</a:t>
            </a:fld>
            <a:endParaRPr lang="en-US"/>
          </a:p>
        </p:txBody>
      </p:sp>
    </p:spTree>
    <p:extLst>
      <p:ext uri="{BB962C8B-B14F-4D97-AF65-F5344CB8AC3E}">
        <p14:creationId xmlns:p14="http://schemas.microsoft.com/office/powerpoint/2010/main" val="42487804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預留位置 1"/>
          <p:cNvSpPr>
            <a:spLocks noGrp="1" noRot="1" noChangeAspect="1"/>
          </p:cNvSpPr>
          <p:nvPr>
            <p:ph type="sldImg"/>
          </p:nvPr>
        </p:nvSpPr>
        <p:spPr/>
      </p:sp>
      <p:sp>
        <p:nvSpPr>
          <p:cNvPr id="3" name="備忘稿預留位置 2"/>
          <p:cNvSpPr>
            <a:spLocks noGrp="1"/>
          </p:cNvSpPr>
          <p:nvPr>
            <p:ph type="body" idx="1"/>
          </p:nvPr>
        </p:nvSpPr>
        <p:spPr/>
        <p:txBody>
          <a:bodyPr/>
          <a:lstStyle/>
          <a:p>
            <a:endParaRPr lang="en-US" dirty="0"/>
          </a:p>
        </p:txBody>
      </p:sp>
      <p:sp>
        <p:nvSpPr>
          <p:cNvPr id="4" name="投影片編號預留位置 3"/>
          <p:cNvSpPr>
            <a:spLocks noGrp="1"/>
          </p:cNvSpPr>
          <p:nvPr>
            <p:ph type="sldNum" sz="quarter" idx="10"/>
          </p:nvPr>
        </p:nvSpPr>
        <p:spPr/>
        <p:txBody>
          <a:bodyPr/>
          <a:lstStyle/>
          <a:p>
            <a:fld id="{1D6AAAEB-2082-FD4E-B0F4-162CBC7AC296}" type="slidenum">
              <a:rPr lang="en-US" smtClean="0"/>
              <a:t>50</a:t>
            </a:fld>
            <a:endParaRPr lang="en-US"/>
          </a:p>
        </p:txBody>
      </p:sp>
    </p:spTree>
    <p:extLst>
      <p:ext uri="{BB962C8B-B14F-4D97-AF65-F5344CB8AC3E}">
        <p14:creationId xmlns:p14="http://schemas.microsoft.com/office/powerpoint/2010/main" val="5425094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dirty="0"/>
          </a:p>
          <a:p>
            <a:endParaRPr lang="en-US" dirty="0"/>
          </a:p>
          <a:p>
            <a:endParaRPr lang="en-US" dirty="0"/>
          </a:p>
          <a:p>
            <a:r>
              <a:rPr lang="en-US" dirty="0"/>
              <a:t>It is hard to balance the practical issues and theoretical concerns in a short period</a:t>
            </a:r>
          </a:p>
          <a:p>
            <a:r>
              <a:rPr lang="en-US" dirty="0"/>
              <a:t>I will spend most of the time on introduction to R</a:t>
            </a:r>
          </a:p>
        </p:txBody>
      </p:sp>
      <p:sp>
        <p:nvSpPr>
          <p:cNvPr id="4" name="投影片編號版面配置區 3"/>
          <p:cNvSpPr>
            <a:spLocks noGrp="1"/>
          </p:cNvSpPr>
          <p:nvPr>
            <p:ph type="sldNum" sz="quarter" idx="10"/>
          </p:nvPr>
        </p:nvSpPr>
        <p:spPr/>
        <p:txBody>
          <a:bodyPr/>
          <a:lstStyle/>
          <a:p>
            <a:fld id="{1D6AAAEB-2082-FD4E-B0F4-162CBC7AC296}" type="slidenum">
              <a:rPr lang="en-US" smtClean="0"/>
              <a:t>2</a:t>
            </a:fld>
            <a:endParaRPr lang="en-US"/>
          </a:p>
        </p:txBody>
      </p:sp>
    </p:spTree>
    <p:extLst>
      <p:ext uri="{BB962C8B-B14F-4D97-AF65-F5344CB8AC3E}">
        <p14:creationId xmlns:p14="http://schemas.microsoft.com/office/powerpoint/2010/main" val="13609857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dirty="0"/>
          </a:p>
        </p:txBody>
      </p:sp>
      <p:sp>
        <p:nvSpPr>
          <p:cNvPr id="4" name="投影片編號版面配置區 3"/>
          <p:cNvSpPr>
            <a:spLocks noGrp="1"/>
          </p:cNvSpPr>
          <p:nvPr>
            <p:ph type="sldNum" sz="quarter" idx="10"/>
          </p:nvPr>
        </p:nvSpPr>
        <p:spPr/>
        <p:txBody>
          <a:bodyPr/>
          <a:lstStyle/>
          <a:p>
            <a:fld id="{1D6AAAEB-2082-FD4E-B0F4-162CBC7AC296}" type="slidenum">
              <a:rPr lang="en-US" smtClean="0"/>
              <a:t>3</a:t>
            </a:fld>
            <a:endParaRPr lang="en-US"/>
          </a:p>
        </p:txBody>
      </p:sp>
    </p:spTree>
    <p:extLst>
      <p:ext uri="{BB962C8B-B14F-4D97-AF65-F5344CB8AC3E}">
        <p14:creationId xmlns:p14="http://schemas.microsoft.com/office/powerpoint/2010/main" val="28391625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dirty="0"/>
              <a:t>reusable</a:t>
            </a:r>
          </a:p>
        </p:txBody>
      </p:sp>
      <p:sp>
        <p:nvSpPr>
          <p:cNvPr id="4" name="投影片編號版面配置區 3"/>
          <p:cNvSpPr>
            <a:spLocks noGrp="1"/>
          </p:cNvSpPr>
          <p:nvPr>
            <p:ph type="sldNum" sz="quarter" idx="10"/>
          </p:nvPr>
        </p:nvSpPr>
        <p:spPr/>
        <p:txBody>
          <a:bodyPr/>
          <a:lstStyle/>
          <a:p>
            <a:fld id="{1D6AAAEB-2082-FD4E-B0F4-162CBC7AC296}" type="slidenum">
              <a:rPr lang="en-US" smtClean="0"/>
              <a:t>6</a:t>
            </a:fld>
            <a:endParaRPr lang="en-US"/>
          </a:p>
        </p:txBody>
      </p:sp>
    </p:spTree>
    <p:extLst>
      <p:ext uri="{BB962C8B-B14F-4D97-AF65-F5344CB8AC3E}">
        <p14:creationId xmlns:p14="http://schemas.microsoft.com/office/powerpoint/2010/main" val="23583767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預留位置 1"/>
          <p:cNvSpPr>
            <a:spLocks noGrp="1" noRot="1" noChangeAspect="1"/>
          </p:cNvSpPr>
          <p:nvPr>
            <p:ph type="sldImg"/>
          </p:nvPr>
        </p:nvSpPr>
        <p:spPr/>
      </p:sp>
      <p:sp>
        <p:nvSpPr>
          <p:cNvPr id="3" name="備忘稿預留位置 2"/>
          <p:cNvSpPr>
            <a:spLocks noGrp="1"/>
          </p:cNvSpPr>
          <p:nvPr>
            <p:ph type="body" idx="1"/>
          </p:nvPr>
        </p:nvSpPr>
        <p:spPr/>
        <p:txBody>
          <a:bodyPr/>
          <a:lstStyle/>
          <a:p>
            <a:r>
              <a:rPr lang="en-US" dirty="0"/>
              <a:t>You can build your own packages or use packages developed by others</a:t>
            </a:r>
          </a:p>
          <a:p>
            <a:endParaRPr lang="en-US" dirty="0"/>
          </a:p>
          <a:p>
            <a:r>
              <a:rPr lang="en-US" dirty="0"/>
              <a:t>To achieve the goals I just descript, here we come to R</a:t>
            </a:r>
          </a:p>
        </p:txBody>
      </p:sp>
      <p:sp>
        <p:nvSpPr>
          <p:cNvPr id="4" name="投影片編號預留位置 3"/>
          <p:cNvSpPr>
            <a:spLocks noGrp="1"/>
          </p:cNvSpPr>
          <p:nvPr>
            <p:ph type="sldNum" sz="quarter" idx="10"/>
          </p:nvPr>
        </p:nvSpPr>
        <p:spPr/>
        <p:txBody>
          <a:bodyPr/>
          <a:lstStyle/>
          <a:p>
            <a:fld id="{1D6AAAEB-2082-FD4E-B0F4-162CBC7AC296}" type="slidenum">
              <a:rPr lang="en-US" smtClean="0"/>
              <a:t>8</a:t>
            </a:fld>
            <a:endParaRPr lang="en-US"/>
          </a:p>
        </p:txBody>
      </p:sp>
    </p:spTree>
    <p:extLst>
      <p:ext uri="{BB962C8B-B14F-4D97-AF65-F5344CB8AC3E}">
        <p14:creationId xmlns:p14="http://schemas.microsoft.com/office/powerpoint/2010/main" val="42114836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預留位置 1"/>
          <p:cNvSpPr>
            <a:spLocks noGrp="1" noRot="1" noChangeAspect="1"/>
          </p:cNvSpPr>
          <p:nvPr>
            <p:ph type="sldImg"/>
          </p:nvPr>
        </p:nvSpPr>
        <p:spPr/>
      </p:sp>
      <p:sp>
        <p:nvSpPr>
          <p:cNvPr id="3" name="備忘稿預留位置 2"/>
          <p:cNvSpPr>
            <a:spLocks noGrp="1"/>
          </p:cNvSpPr>
          <p:nvPr>
            <p:ph type="body" idx="1"/>
          </p:nvPr>
        </p:nvSpPr>
        <p:spPr/>
        <p:txBody>
          <a:bodyPr/>
          <a:lstStyle/>
          <a:p>
            <a:r>
              <a:rPr lang="en" altLang="zh-HK" sz="1200" b="0" i="0" kern="1200" dirty="0">
                <a:solidFill>
                  <a:schemeClr val="tx1"/>
                </a:solidFill>
                <a:effectLst/>
                <a:latin typeface="+mn-lt"/>
                <a:ea typeface="+mn-ea"/>
                <a:cs typeface="+mn-cs"/>
              </a:rPr>
              <a:t>Kaggle is a platform for predictive modelling and analytics competitions in which statisticians and data miners compete to produce the best models for predicting and describing the datasets uploaded by companies and users.</a:t>
            </a:r>
            <a:endParaRPr lang="en-US" dirty="0"/>
          </a:p>
        </p:txBody>
      </p:sp>
      <p:sp>
        <p:nvSpPr>
          <p:cNvPr id="4" name="投影片編號預留位置 3"/>
          <p:cNvSpPr>
            <a:spLocks noGrp="1"/>
          </p:cNvSpPr>
          <p:nvPr>
            <p:ph type="sldNum" sz="quarter" idx="10"/>
          </p:nvPr>
        </p:nvSpPr>
        <p:spPr/>
        <p:txBody>
          <a:bodyPr/>
          <a:lstStyle/>
          <a:p>
            <a:fld id="{1D6AAAEB-2082-FD4E-B0F4-162CBC7AC296}" type="slidenum">
              <a:rPr lang="en-US" smtClean="0"/>
              <a:t>9</a:t>
            </a:fld>
            <a:endParaRPr lang="en-US"/>
          </a:p>
        </p:txBody>
      </p:sp>
    </p:spTree>
    <p:extLst>
      <p:ext uri="{BB962C8B-B14F-4D97-AF65-F5344CB8AC3E}">
        <p14:creationId xmlns:p14="http://schemas.microsoft.com/office/powerpoint/2010/main" val="34481216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dirty="0"/>
          </a:p>
        </p:txBody>
      </p:sp>
      <p:sp>
        <p:nvSpPr>
          <p:cNvPr id="4" name="投影片編號版面配置區 3"/>
          <p:cNvSpPr>
            <a:spLocks noGrp="1"/>
          </p:cNvSpPr>
          <p:nvPr>
            <p:ph type="sldNum" sz="quarter" idx="10"/>
          </p:nvPr>
        </p:nvSpPr>
        <p:spPr/>
        <p:txBody>
          <a:bodyPr/>
          <a:lstStyle/>
          <a:p>
            <a:fld id="{1D6AAAEB-2082-FD4E-B0F4-162CBC7AC296}" type="slidenum">
              <a:rPr lang="en-US" smtClean="0"/>
              <a:t>10</a:t>
            </a:fld>
            <a:endParaRPr lang="en-US"/>
          </a:p>
        </p:txBody>
      </p:sp>
    </p:spTree>
    <p:extLst>
      <p:ext uri="{BB962C8B-B14F-4D97-AF65-F5344CB8AC3E}">
        <p14:creationId xmlns:p14="http://schemas.microsoft.com/office/powerpoint/2010/main" val="12983104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dirty="0"/>
              <a:t>Take five minutes to download</a:t>
            </a:r>
          </a:p>
        </p:txBody>
      </p:sp>
      <p:sp>
        <p:nvSpPr>
          <p:cNvPr id="4" name="投影片編號版面配置區 3"/>
          <p:cNvSpPr>
            <a:spLocks noGrp="1"/>
          </p:cNvSpPr>
          <p:nvPr>
            <p:ph type="sldNum" sz="quarter" idx="10"/>
          </p:nvPr>
        </p:nvSpPr>
        <p:spPr/>
        <p:txBody>
          <a:bodyPr/>
          <a:lstStyle/>
          <a:p>
            <a:fld id="{1D6AAAEB-2082-FD4E-B0F4-162CBC7AC296}" type="slidenum">
              <a:rPr lang="en-US" smtClean="0"/>
              <a:t>11</a:t>
            </a:fld>
            <a:endParaRPr lang="en-US"/>
          </a:p>
        </p:txBody>
      </p:sp>
    </p:spTree>
    <p:extLst>
      <p:ext uri="{BB962C8B-B14F-4D97-AF65-F5344CB8AC3E}">
        <p14:creationId xmlns:p14="http://schemas.microsoft.com/office/powerpoint/2010/main" val="17196175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dirty="0"/>
          </a:p>
        </p:txBody>
      </p:sp>
      <p:sp>
        <p:nvSpPr>
          <p:cNvPr id="4" name="投影片編號版面配置區 3"/>
          <p:cNvSpPr>
            <a:spLocks noGrp="1"/>
          </p:cNvSpPr>
          <p:nvPr>
            <p:ph type="sldNum" sz="quarter" idx="10"/>
          </p:nvPr>
        </p:nvSpPr>
        <p:spPr/>
        <p:txBody>
          <a:bodyPr/>
          <a:lstStyle/>
          <a:p>
            <a:fld id="{1D6AAAEB-2082-FD4E-B0F4-162CBC7AC296}" type="slidenum">
              <a:rPr lang="en-US" smtClean="0"/>
              <a:t>15</a:t>
            </a:fld>
            <a:endParaRPr lang="en-US"/>
          </a:p>
        </p:txBody>
      </p:sp>
    </p:spTree>
    <p:extLst>
      <p:ext uri="{BB962C8B-B14F-4D97-AF65-F5344CB8AC3E}">
        <p14:creationId xmlns:p14="http://schemas.microsoft.com/office/powerpoint/2010/main" val="26447797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F0F75CC-69CF-3847-9E7E-36C91CCF2AAD}"/>
              </a:ext>
            </a:extLst>
          </p:cNvPr>
          <p:cNvSpPr>
            <a:spLocks noGrp="1"/>
          </p:cNvSpPr>
          <p:nvPr>
            <p:ph type="ctrTitle"/>
          </p:nvPr>
        </p:nvSpPr>
        <p:spPr>
          <a:xfrm>
            <a:off x="1143000" y="1122363"/>
            <a:ext cx="6858000" cy="2387600"/>
          </a:xfrm>
        </p:spPr>
        <p:txBody>
          <a:bodyPr anchor="b"/>
          <a:lstStyle>
            <a:lvl1pPr algn="ctr">
              <a:defRPr sz="4500"/>
            </a:lvl1pPr>
          </a:lstStyle>
          <a:p>
            <a:r>
              <a:rPr lang="zh-TW" altLang="en-US"/>
              <a:t>按一下以編輯母片標題樣式</a:t>
            </a:r>
            <a:endParaRPr lang="en-US"/>
          </a:p>
        </p:txBody>
      </p:sp>
      <p:sp>
        <p:nvSpPr>
          <p:cNvPr id="3" name="副標題 2">
            <a:extLst>
              <a:ext uri="{FF2B5EF4-FFF2-40B4-BE49-F238E27FC236}">
                <a16:creationId xmlns:a16="http://schemas.microsoft.com/office/drawing/2014/main" id="{18C256A9-BE14-F44C-B7E8-74793062598C}"/>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TW" altLang="en-US"/>
              <a:t>按一下以編輯母片副標題樣式</a:t>
            </a:r>
            <a:endParaRPr lang="en-US"/>
          </a:p>
        </p:txBody>
      </p:sp>
      <p:sp>
        <p:nvSpPr>
          <p:cNvPr id="4" name="日期預留位置 3">
            <a:extLst>
              <a:ext uri="{FF2B5EF4-FFF2-40B4-BE49-F238E27FC236}">
                <a16:creationId xmlns:a16="http://schemas.microsoft.com/office/drawing/2014/main" id="{BA0FC878-7DF6-7946-B1F7-0E47DA027572}"/>
              </a:ext>
            </a:extLst>
          </p:cNvPr>
          <p:cNvSpPr>
            <a:spLocks noGrp="1"/>
          </p:cNvSpPr>
          <p:nvPr>
            <p:ph type="dt" sz="half" idx="10"/>
          </p:nvPr>
        </p:nvSpPr>
        <p:spPr/>
        <p:txBody>
          <a:bodyPr/>
          <a:lstStyle/>
          <a:p>
            <a:fld id="{E049260B-CB8E-B94F-A6C1-62DE1C900121}" type="datetimeFigureOut">
              <a:rPr lang="en-US" smtClean="0"/>
              <a:t>6/26/18</a:t>
            </a:fld>
            <a:endParaRPr lang="en-US"/>
          </a:p>
        </p:txBody>
      </p:sp>
      <p:sp>
        <p:nvSpPr>
          <p:cNvPr id="5" name="頁尾預留位置 4">
            <a:extLst>
              <a:ext uri="{FF2B5EF4-FFF2-40B4-BE49-F238E27FC236}">
                <a16:creationId xmlns:a16="http://schemas.microsoft.com/office/drawing/2014/main" id="{01D5A2F3-2ABC-CF42-9179-ED18B271ECFD}"/>
              </a:ext>
            </a:extLst>
          </p:cNvPr>
          <p:cNvSpPr>
            <a:spLocks noGrp="1"/>
          </p:cNvSpPr>
          <p:nvPr>
            <p:ph type="ftr" sz="quarter" idx="11"/>
          </p:nvPr>
        </p:nvSpPr>
        <p:spPr/>
        <p:txBody>
          <a:bodyPr/>
          <a:lstStyle/>
          <a:p>
            <a:endParaRPr lang="en-US"/>
          </a:p>
        </p:txBody>
      </p:sp>
      <p:sp>
        <p:nvSpPr>
          <p:cNvPr id="6" name="投影片編號預留位置 5">
            <a:extLst>
              <a:ext uri="{FF2B5EF4-FFF2-40B4-BE49-F238E27FC236}">
                <a16:creationId xmlns:a16="http://schemas.microsoft.com/office/drawing/2014/main" id="{B5A36196-FB04-1746-BE8B-B8472C1A4BDD}"/>
              </a:ext>
            </a:extLst>
          </p:cNvPr>
          <p:cNvSpPr>
            <a:spLocks noGrp="1"/>
          </p:cNvSpPr>
          <p:nvPr>
            <p:ph type="sldNum" sz="quarter" idx="12"/>
          </p:nvPr>
        </p:nvSpPr>
        <p:spPr/>
        <p:txBody>
          <a:bodyPr/>
          <a:lstStyle/>
          <a:p>
            <a:fld id="{2C9FF06F-28A7-9348-820A-87B5D9781DB8}" type="slidenum">
              <a:rPr lang="en-US" smtClean="0"/>
              <a:t>‹#›</a:t>
            </a:fld>
            <a:endParaRPr lang="en-US"/>
          </a:p>
        </p:txBody>
      </p:sp>
    </p:spTree>
    <p:extLst>
      <p:ext uri="{BB962C8B-B14F-4D97-AF65-F5344CB8AC3E}">
        <p14:creationId xmlns:p14="http://schemas.microsoft.com/office/powerpoint/2010/main" val="11061724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E2FB7EB-1A43-5540-AE41-3FDD5C461FBF}"/>
              </a:ext>
            </a:extLst>
          </p:cNvPr>
          <p:cNvSpPr>
            <a:spLocks noGrp="1"/>
          </p:cNvSpPr>
          <p:nvPr>
            <p:ph type="title"/>
          </p:nvPr>
        </p:nvSpPr>
        <p:spPr/>
        <p:txBody>
          <a:bodyPr/>
          <a:lstStyle/>
          <a:p>
            <a:r>
              <a:rPr lang="zh-TW" altLang="en-US"/>
              <a:t>按一下以編輯母片標題樣式</a:t>
            </a:r>
            <a:endParaRPr lang="en-US"/>
          </a:p>
        </p:txBody>
      </p:sp>
      <p:sp>
        <p:nvSpPr>
          <p:cNvPr id="3" name="直排文字預留位置 2">
            <a:extLst>
              <a:ext uri="{FF2B5EF4-FFF2-40B4-BE49-F238E27FC236}">
                <a16:creationId xmlns:a16="http://schemas.microsoft.com/office/drawing/2014/main" id="{1580C5F6-525A-A241-96D9-E4A512082589}"/>
              </a:ext>
            </a:extLst>
          </p:cNvPr>
          <p:cNvSpPr>
            <a:spLocks noGrp="1"/>
          </p:cNvSpPr>
          <p:nvPr>
            <p:ph type="body" orient="vert" idx="1"/>
          </p:nvPr>
        </p:nvSpPr>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4" name="日期預留位置 3">
            <a:extLst>
              <a:ext uri="{FF2B5EF4-FFF2-40B4-BE49-F238E27FC236}">
                <a16:creationId xmlns:a16="http://schemas.microsoft.com/office/drawing/2014/main" id="{CCEF3476-5728-524F-BF3A-4C09E18CF8E6}"/>
              </a:ext>
            </a:extLst>
          </p:cNvPr>
          <p:cNvSpPr>
            <a:spLocks noGrp="1"/>
          </p:cNvSpPr>
          <p:nvPr>
            <p:ph type="dt" sz="half" idx="10"/>
          </p:nvPr>
        </p:nvSpPr>
        <p:spPr/>
        <p:txBody>
          <a:bodyPr/>
          <a:lstStyle/>
          <a:p>
            <a:fld id="{E049260B-CB8E-B94F-A6C1-62DE1C900121}" type="datetimeFigureOut">
              <a:rPr lang="en-US" smtClean="0"/>
              <a:t>6/26/18</a:t>
            </a:fld>
            <a:endParaRPr lang="en-US"/>
          </a:p>
        </p:txBody>
      </p:sp>
      <p:sp>
        <p:nvSpPr>
          <p:cNvPr id="5" name="頁尾預留位置 4">
            <a:extLst>
              <a:ext uri="{FF2B5EF4-FFF2-40B4-BE49-F238E27FC236}">
                <a16:creationId xmlns:a16="http://schemas.microsoft.com/office/drawing/2014/main" id="{F50353AB-DE31-CB4C-96D0-E545A9807270}"/>
              </a:ext>
            </a:extLst>
          </p:cNvPr>
          <p:cNvSpPr>
            <a:spLocks noGrp="1"/>
          </p:cNvSpPr>
          <p:nvPr>
            <p:ph type="ftr" sz="quarter" idx="11"/>
          </p:nvPr>
        </p:nvSpPr>
        <p:spPr/>
        <p:txBody>
          <a:bodyPr/>
          <a:lstStyle/>
          <a:p>
            <a:endParaRPr lang="en-US"/>
          </a:p>
        </p:txBody>
      </p:sp>
      <p:sp>
        <p:nvSpPr>
          <p:cNvPr id="6" name="投影片編號預留位置 5">
            <a:extLst>
              <a:ext uri="{FF2B5EF4-FFF2-40B4-BE49-F238E27FC236}">
                <a16:creationId xmlns:a16="http://schemas.microsoft.com/office/drawing/2014/main" id="{E4D89E69-DE70-BC4A-9BB1-A13B43A9790F}"/>
              </a:ext>
            </a:extLst>
          </p:cNvPr>
          <p:cNvSpPr>
            <a:spLocks noGrp="1"/>
          </p:cNvSpPr>
          <p:nvPr>
            <p:ph type="sldNum" sz="quarter" idx="12"/>
          </p:nvPr>
        </p:nvSpPr>
        <p:spPr/>
        <p:txBody>
          <a:bodyPr/>
          <a:lstStyle/>
          <a:p>
            <a:fld id="{2C9FF06F-28A7-9348-820A-87B5D9781DB8}" type="slidenum">
              <a:rPr lang="en-US" smtClean="0"/>
              <a:t>‹#›</a:t>
            </a:fld>
            <a:endParaRPr lang="en-US"/>
          </a:p>
        </p:txBody>
      </p:sp>
    </p:spTree>
    <p:extLst>
      <p:ext uri="{BB962C8B-B14F-4D97-AF65-F5344CB8AC3E}">
        <p14:creationId xmlns:p14="http://schemas.microsoft.com/office/powerpoint/2010/main" val="8730800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a:extLst>
              <a:ext uri="{FF2B5EF4-FFF2-40B4-BE49-F238E27FC236}">
                <a16:creationId xmlns:a16="http://schemas.microsoft.com/office/drawing/2014/main" id="{AEFC5C3A-3D40-6D4A-AD11-F93B8EA9BB41}"/>
              </a:ext>
            </a:extLst>
          </p:cNvPr>
          <p:cNvSpPr>
            <a:spLocks noGrp="1"/>
          </p:cNvSpPr>
          <p:nvPr>
            <p:ph type="title" orient="vert"/>
          </p:nvPr>
        </p:nvSpPr>
        <p:spPr>
          <a:xfrm>
            <a:off x="6543675" y="365125"/>
            <a:ext cx="1971675" cy="5811838"/>
          </a:xfrm>
        </p:spPr>
        <p:txBody>
          <a:bodyPr vert="eaVert"/>
          <a:lstStyle/>
          <a:p>
            <a:r>
              <a:rPr lang="zh-TW" altLang="en-US"/>
              <a:t>按一下以編輯母片標題樣式</a:t>
            </a:r>
            <a:endParaRPr lang="en-US"/>
          </a:p>
        </p:txBody>
      </p:sp>
      <p:sp>
        <p:nvSpPr>
          <p:cNvPr id="3" name="直排文字預留位置 2">
            <a:extLst>
              <a:ext uri="{FF2B5EF4-FFF2-40B4-BE49-F238E27FC236}">
                <a16:creationId xmlns:a16="http://schemas.microsoft.com/office/drawing/2014/main" id="{0883DB53-C26C-484E-A9C2-80957E622BFA}"/>
              </a:ext>
            </a:extLst>
          </p:cNvPr>
          <p:cNvSpPr>
            <a:spLocks noGrp="1"/>
          </p:cNvSpPr>
          <p:nvPr>
            <p:ph type="body" orient="vert" idx="1"/>
          </p:nvPr>
        </p:nvSpPr>
        <p:spPr>
          <a:xfrm>
            <a:off x="628650" y="365125"/>
            <a:ext cx="5800725" cy="5811838"/>
          </a:xfrm>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4" name="日期預留位置 3">
            <a:extLst>
              <a:ext uri="{FF2B5EF4-FFF2-40B4-BE49-F238E27FC236}">
                <a16:creationId xmlns:a16="http://schemas.microsoft.com/office/drawing/2014/main" id="{EC409FDF-CB01-4745-B889-F0C86018CAD8}"/>
              </a:ext>
            </a:extLst>
          </p:cNvPr>
          <p:cNvSpPr>
            <a:spLocks noGrp="1"/>
          </p:cNvSpPr>
          <p:nvPr>
            <p:ph type="dt" sz="half" idx="10"/>
          </p:nvPr>
        </p:nvSpPr>
        <p:spPr/>
        <p:txBody>
          <a:bodyPr/>
          <a:lstStyle/>
          <a:p>
            <a:fld id="{E049260B-CB8E-B94F-A6C1-62DE1C900121}" type="datetimeFigureOut">
              <a:rPr lang="en-US" smtClean="0"/>
              <a:t>6/26/18</a:t>
            </a:fld>
            <a:endParaRPr lang="en-US"/>
          </a:p>
        </p:txBody>
      </p:sp>
      <p:sp>
        <p:nvSpPr>
          <p:cNvPr id="5" name="頁尾預留位置 4">
            <a:extLst>
              <a:ext uri="{FF2B5EF4-FFF2-40B4-BE49-F238E27FC236}">
                <a16:creationId xmlns:a16="http://schemas.microsoft.com/office/drawing/2014/main" id="{DE34D690-3F8C-FC40-8597-7CC34C015921}"/>
              </a:ext>
            </a:extLst>
          </p:cNvPr>
          <p:cNvSpPr>
            <a:spLocks noGrp="1"/>
          </p:cNvSpPr>
          <p:nvPr>
            <p:ph type="ftr" sz="quarter" idx="11"/>
          </p:nvPr>
        </p:nvSpPr>
        <p:spPr/>
        <p:txBody>
          <a:bodyPr/>
          <a:lstStyle/>
          <a:p>
            <a:endParaRPr lang="en-US"/>
          </a:p>
        </p:txBody>
      </p:sp>
      <p:sp>
        <p:nvSpPr>
          <p:cNvPr id="6" name="投影片編號預留位置 5">
            <a:extLst>
              <a:ext uri="{FF2B5EF4-FFF2-40B4-BE49-F238E27FC236}">
                <a16:creationId xmlns:a16="http://schemas.microsoft.com/office/drawing/2014/main" id="{8420DC6F-7F4B-F94E-91AC-04D69734741E}"/>
              </a:ext>
            </a:extLst>
          </p:cNvPr>
          <p:cNvSpPr>
            <a:spLocks noGrp="1"/>
          </p:cNvSpPr>
          <p:nvPr>
            <p:ph type="sldNum" sz="quarter" idx="12"/>
          </p:nvPr>
        </p:nvSpPr>
        <p:spPr/>
        <p:txBody>
          <a:bodyPr/>
          <a:lstStyle/>
          <a:p>
            <a:fld id="{2C9FF06F-28A7-9348-820A-87B5D9781DB8}" type="slidenum">
              <a:rPr lang="en-US" smtClean="0"/>
              <a:t>‹#›</a:t>
            </a:fld>
            <a:endParaRPr lang="en-US"/>
          </a:p>
        </p:txBody>
      </p:sp>
    </p:spTree>
    <p:extLst>
      <p:ext uri="{BB962C8B-B14F-4D97-AF65-F5344CB8AC3E}">
        <p14:creationId xmlns:p14="http://schemas.microsoft.com/office/powerpoint/2010/main" val="30437907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EADEBFA-CF83-8F4B-BCF9-658884E19892}"/>
              </a:ext>
            </a:extLst>
          </p:cNvPr>
          <p:cNvSpPr>
            <a:spLocks noGrp="1"/>
          </p:cNvSpPr>
          <p:nvPr>
            <p:ph type="title"/>
          </p:nvPr>
        </p:nvSpPr>
        <p:spPr/>
        <p:txBody>
          <a:bodyPr/>
          <a:lstStyle/>
          <a:p>
            <a:r>
              <a:rPr lang="zh-TW" altLang="en-US"/>
              <a:t>按一下以編輯母片標題樣式</a:t>
            </a:r>
            <a:endParaRPr lang="en-US"/>
          </a:p>
        </p:txBody>
      </p:sp>
      <p:sp>
        <p:nvSpPr>
          <p:cNvPr id="3" name="內容版面配置區 2">
            <a:extLst>
              <a:ext uri="{FF2B5EF4-FFF2-40B4-BE49-F238E27FC236}">
                <a16:creationId xmlns:a16="http://schemas.microsoft.com/office/drawing/2014/main" id="{083E8DCA-CA6D-524C-8113-639FC28261E7}"/>
              </a:ext>
            </a:extLst>
          </p:cNvPr>
          <p:cNvSpPr>
            <a:spLocks noGrp="1"/>
          </p:cNvSpPr>
          <p:nvPr>
            <p:ph idx="1"/>
          </p:nvPr>
        </p:nvSpPr>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4" name="日期預留位置 3">
            <a:extLst>
              <a:ext uri="{FF2B5EF4-FFF2-40B4-BE49-F238E27FC236}">
                <a16:creationId xmlns:a16="http://schemas.microsoft.com/office/drawing/2014/main" id="{30227996-0699-E74A-A5EF-D64F44BB5031}"/>
              </a:ext>
            </a:extLst>
          </p:cNvPr>
          <p:cNvSpPr>
            <a:spLocks noGrp="1"/>
          </p:cNvSpPr>
          <p:nvPr>
            <p:ph type="dt" sz="half" idx="10"/>
          </p:nvPr>
        </p:nvSpPr>
        <p:spPr/>
        <p:txBody>
          <a:bodyPr/>
          <a:lstStyle/>
          <a:p>
            <a:fld id="{E049260B-CB8E-B94F-A6C1-62DE1C900121}" type="datetimeFigureOut">
              <a:rPr lang="en-US" smtClean="0"/>
              <a:t>6/26/18</a:t>
            </a:fld>
            <a:endParaRPr lang="en-US"/>
          </a:p>
        </p:txBody>
      </p:sp>
      <p:sp>
        <p:nvSpPr>
          <p:cNvPr id="5" name="頁尾預留位置 4">
            <a:extLst>
              <a:ext uri="{FF2B5EF4-FFF2-40B4-BE49-F238E27FC236}">
                <a16:creationId xmlns:a16="http://schemas.microsoft.com/office/drawing/2014/main" id="{AED412B5-1D2A-B94E-91F5-5F3398B93AC9}"/>
              </a:ext>
            </a:extLst>
          </p:cNvPr>
          <p:cNvSpPr>
            <a:spLocks noGrp="1"/>
          </p:cNvSpPr>
          <p:nvPr>
            <p:ph type="ftr" sz="quarter" idx="11"/>
          </p:nvPr>
        </p:nvSpPr>
        <p:spPr/>
        <p:txBody>
          <a:bodyPr/>
          <a:lstStyle/>
          <a:p>
            <a:endParaRPr lang="en-US"/>
          </a:p>
        </p:txBody>
      </p:sp>
      <p:sp>
        <p:nvSpPr>
          <p:cNvPr id="6" name="投影片編號預留位置 5">
            <a:extLst>
              <a:ext uri="{FF2B5EF4-FFF2-40B4-BE49-F238E27FC236}">
                <a16:creationId xmlns:a16="http://schemas.microsoft.com/office/drawing/2014/main" id="{4B5688BA-A576-4747-A3ED-6DD2006E100D}"/>
              </a:ext>
            </a:extLst>
          </p:cNvPr>
          <p:cNvSpPr>
            <a:spLocks noGrp="1"/>
          </p:cNvSpPr>
          <p:nvPr>
            <p:ph type="sldNum" sz="quarter" idx="12"/>
          </p:nvPr>
        </p:nvSpPr>
        <p:spPr/>
        <p:txBody>
          <a:bodyPr/>
          <a:lstStyle/>
          <a:p>
            <a:fld id="{2C9FF06F-28A7-9348-820A-87B5D9781DB8}" type="slidenum">
              <a:rPr lang="en-US" smtClean="0"/>
              <a:t>‹#›</a:t>
            </a:fld>
            <a:endParaRPr lang="en-US"/>
          </a:p>
        </p:txBody>
      </p:sp>
    </p:spTree>
    <p:extLst>
      <p:ext uri="{BB962C8B-B14F-4D97-AF65-F5344CB8AC3E}">
        <p14:creationId xmlns:p14="http://schemas.microsoft.com/office/powerpoint/2010/main" val="35620018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節標頭">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1B4C2AB-8AE6-7742-8204-A7F0644829B4}"/>
              </a:ext>
            </a:extLst>
          </p:cNvPr>
          <p:cNvSpPr>
            <a:spLocks noGrp="1"/>
          </p:cNvSpPr>
          <p:nvPr>
            <p:ph type="title"/>
          </p:nvPr>
        </p:nvSpPr>
        <p:spPr>
          <a:xfrm>
            <a:off x="623888" y="1709739"/>
            <a:ext cx="7886700" cy="2852737"/>
          </a:xfrm>
        </p:spPr>
        <p:txBody>
          <a:bodyPr anchor="b"/>
          <a:lstStyle>
            <a:lvl1pPr>
              <a:defRPr sz="4500"/>
            </a:lvl1pPr>
          </a:lstStyle>
          <a:p>
            <a:r>
              <a:rPr lang="zh-TW" altLang="en-US"/>
              <a:t>按一下以編輯母片標題樣式</a:t>
            </a:r>
            <a:endParaRPr lang="en-US"/>
          </a:p>
        </p:txBody>
      </p:sp>
      <p:sp>
        <p:nvSpPr>
          <p:cNvPr id="3" name="文字預留位置 2">
            <a:extLst>
              <a:ext uri="{FF2B5EF4-FFF2-40B4-BE49-F238E27FC236}">
                <a16:creationId xmlns:a16="http://schemas.microsoft.com/office/drawing/2014/main" id="{E05A0C22-E88F-A644-B971-E2045C2F349D}"/>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TW" altLang="en-US"/>
              <a:t>編輯母片文字樣式</a:t>
            </a:r>
          </a:p>
        </p:txBody>
      </p:sp>
      <p:sp>
        <p:nvSpPr>
          <p:cNvPr id="4" name="日期預留位置 3">
            <a:extLst>
              <a:ext uri="{FF2B5EF4-FFF2-40B4-BE49-F238E27FC236}">
                <a16:creationId xmlns:a16="http://schemas.microsoft.com/office/drawing/2014/main" id="{08D515A1-6B4D-294D-BE09-0916BA7452B1}"/>
              </a:ext>
            </a:extLst>
          </p:cNvPr>
          <p:cNvSpPr>
            <a:spLocks noGrp="1"/>
          </p:cNvSpPr>
          <p:nvPr>
            <p:ph type="dt" sz="half" idx="10"/>
          </p:nvPr>
        </p:nvSpPr>
        <p:spPr/>
        <p:txBody>
          <a:bodyPr/>
          <a:lstStyle/>
          <a:p>
            <a:fld id="{E049260B-CB8E-B94F-A6C1-62DE1C900121}" type="datetimeFigureOut">
              <a:rPr lang="en-US" smtClean="0"/>
              <a:t>6/26/18</a:t>
            </a:fld>
            <a:endParaRPr lang="en-US"/>
          </a:p>
        </p:txBody>
      </p:sp>
      <p:sp>
        <p:nvSpPr>
          <p:cNvPr id="5" name="頁尾預留位置 4">
            <a:extLst>
              <a:ext uri="{FF2B5EF4-FFF2-40B4-BE49-F238E27FC236}">
                <a16:creationId xmlns:a16="http://schemas.microsoft.com/office/drawing/2014/main" id="{6A8CFC88-A277-BB42-BEE3-285AFB8F013F}"/>
              </a:ext>
            </a:extLst>
          </p:cNvPr>
          <p:cNvSpPr>
            <a:spLocks noGrp="1"/>
          </p:cNvSpPr>
          <p:nvPr>
            <p:ph type="ftr" sz="quarter" idx="11"/>
          </p:nvPr>
        </p:nvSpPr>
        <p:spPr/>
        <p:txBody>
          <a:bodyPr/>
          <a:lstStyle/>
          <a:p>
            <a:endParaRPr lang="en-US"/>
          </a:p>
        </p:txBody>
      </p:sp>
      <p:sp>
        <p:nvSpPr>
          <p:cNvPr id="6" name="投影片編號預留位置 5">
            <a:extLst>
              <a:ext uri="{FF2B5EF4-FFF2-40B4-BE49-F238E27FC236}">
                <a16:creationId xmlns:a16="http://schemas.microsoft.com/office/drawing/2014/main" id="{2B560831-5806-7947-B827-34244412F9BE}"/>
              </a:ext>
            </a:extLst>
          </p:cNvPr>
          <p:cNvSpPr>
            <a:spLocks noGrp="1"/>
          </p:cNvSpPr>
          <p:nvPr>
            <p:ph type="sldNum" sz="quarter" idx="12"/>
          </p:nvPr>
        </p:nvSpPr>
        <p:spPr/>
        <p:txBody>
          <a:bodyPr/>
          <a:lstStyle/>
          <a:p>
            <a:fld id="{2C9FF06F-28A7-9348-820A-87B5D9781DB8}" type="slidenum">
              <a:rPr lang="en-US" smtClean="0"/>
              <a:t>‹#›</a:t>
            </a:fld>
            <a:endParaRPr lang="en-US"/>
          </a:p>
        </p:txBody>
      </p:sp>
    </p:spTree>
    <p:extLst>
      <p:ext uri="{BB962C8B-B14F-4D97-AF65-F5344CB8AC3E}">
        <p14:creationId xmlns:p14="http://schemas.microsoft.com/office/powerpoint/2010/main" val="2365507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個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8AA917A-5AAA-AD4F-A122-57964672E818}"/>
              </a:ext>
            </a:extLst>
          </p:cNvPr>
          <p:cNvSpPr>
            <a:spLocks noGrp="1"/>
          </p:cNvSpPr>
          <p:nvPr>
            <p:ph type="title"/>
          </p:nvPr>
        </p:nvSpPr>
        <p:spPr/>
        <p:txBody>
          <a:bodyPr/>
          <a:lstStyle/>
          <a:p>
            <a:r>
              <a:rPr lang="zh-TW" altLang="en-US"/>
              <a:t>按一下以編輯母片標題樣式</a:t>
            </a:r>
            <a:endParaRPr lang="en-US"/>
          </a:p>
        </p:txBody>
      </p:sp>
      <p:sp>
        <p:nvSpPr>
          <p:cNvPr id="3" name="內容版面配置區 2">
            <a:extLst>
              <a:ext uri="{FF2B5EF4-FFF2-40B4-BE49-F238E27FC236}">
                <a16:creationId xmlns:a16="http://schemas.microsoft.com/office/drawing/2014/main" id="{DC9494CA-7116-184C-A3BE-304C1189A1DB}"/>
              </a:ext>
            </a:extLst>
          </p:cNvPr>
          <p:cNvSpPr>
            <a:spLocks noGrp="1"/>
          </p:cNvSpPr>
          <p:nvPr>
            <p:ph sz="half" idx="1"/>
          </p:nvPr>
        </p:nvSpPr>
        <p:spPr>
          <a:xfrm>
            <a:off x="628650" y="1825625"/>
            <a:ext cx="3886200" cy="435133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4" name="內容版面配置區 3">
            <a:extLst>
              <a:ext uri="{FF2B5EF4-FFF2-40B4-BE49-F238E27FC236}">
                <a16:creationId xmlns:a16="http://schemas.microsoft.com/office/drawing/2014/main" id="{B38AD358-D18C-344D-8207-9C8C30138120}"/>
              </a:ext>
            </a:extLst>
          </p:cNvPr>
          <p:cNvSpPr>
            <a:spLocks noGrp="1"/>
          </p:cNvSpPr>
          <p:nvPr>
            <p:ph sz="half" idx="2"/>
          </p:nvPr>
        </p:nvSpPr>
        <p:spPr>
          <a:xfrm>
            <a:off x="4629150" y="1825625"/>
            <a:ext cx="3886200" cy="435133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5" name="日期預留位置 4">
            <a:extLst>
              <a:ext uri="{FF2B5EF4-FFF2-40B4-BE49-F238E27FC236}">
                <a16:creationId xmlns:a16="http://schemas.microsoft.com/office/drawing/2014/main" id="{5F3E1A77-8E26-2146-A795-3CCA0E217660}"/>
              </a:ext>
            </a:extLst>
          </p:cNvPr>
          <p:cNvSpPr>
            <a:spLocks noGrp="1"/>
          </p:cNvSpPr>
          <p:nvPr>
            <p:ph type="dt" sz="half" idx="10"/>
          </p:nvPr>
        </p:nvSpPr>
        <p:spPr/>
        <p:txBody>
          <a:bodyPr/>
          <a:lstStyle/>
          <a:p>
            <a:fld id="{E049260B-CB8E-B94F-A6C1-62DE1C900121}" type="datetimeFigureOut">
              <a:rPr lang="en-US" smtClean="0"/>
              <a:t>6/26/18</a:t>
            </a:fld>
            <a:endParaRPr lang="en-US"/>
          </a:p>
        </p:txBody>
      </p:sp>
      <p:sp>
        <p:nvSpPr>
          <p:cNvPr id="6" name="頁尾預留位置 5">
            <a:extLst>
              <a:ext uri="{FF2B5EF4-FFF2-40B4-BE49-F238E27FC236}">
                <a16:creationId xmlns:a16="http://schemas.microsoft.com/office/drawing/2014/main" id="{03978329-4520-1B48-B317-99F0B3FBA097}"/>
              </a:ext>
            </a:extLst>
          </p:cNvPr>
          <p:cNvSpPr>
            <a:spLocks noGrp="1"/>
          </p:cNvSpPr>
          <p:nvPr>
            <p:ph type="ftr" sz="quarter" idx="11"/>
          </p:nvPr>
        </p:nvSpPr>
        <p:spPr/>
        <p:txBody>
          <a:bodyPr/>
          <a:lstStyle/>
          <a:p>
            <a:endParaRPr lang="en-US"/>
          </a:p>
        </p:txBody>
      </p:sp>
      <p:sp>
        <p:nvSpPr>
          <p:cNvPr id="7" name="投影片編號預留位置 6">
            <a:extLst>
              <a:ext uri="{FF2B5EF4-FFF2-40B4-BE49-F238E27FC236}">
                <a16:creationId xmlns:a16="http://schemas.microsoft.com/office/drawing/2014/main" id="{9E240C14-8716-CB4F-AB97-C7BFD9B1CBAB}"/>
              </a:ext>
            </a:extLst>
          </p:cNvPr>
          <p:cNvSpPr>
            <a:spLocks noGrp="1"/>
          </p:cNvSpPr>
          <p:nvPr>
            <p:ph type="sldNum" sz="quarter" idx="12"/>
          </p:nvPr>
        </p:nvSpPr>
        <p:spPr/>
        <p:txBody>
          <a:bodyPr/>
          <a:lstStyle/>
          <a:p>
            <a:fld id="{2C9FF06F-28A7-9348-820A-87B5D9781DB8}" type="slidenum">
              <a:rPr lang="en-US" smtClean="0"/>
              <a:t>‹#›</a:t>
            </a:fld>
            <a:endParaRPr lang="en-US"/>
          </a:p>
        </p:txBody>
      </p:sp>
    </p:spTree>
    <p:extLst>
      <p:ext uri="{BB962C8B-B14F-4D97-AF65-F5344CB8AC3E}">
        <p14:creationId xmlns:p14="http://schemas.microsoft.com/office/powerpoint/2010/main" val="21516757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208089B-2BE1-7746-8007-3A54DB2290E2}"/>
              </a:ext>
            </a:extLst>
          </p:cNvPr>
          <p:cNvSpPr>
            <a:spLocks noGrp="1"/>
          </p:cNvSpPr>
          <p:nvPr>
            <p:ph type="title"/>
          </p:nvPr>
        </p:nvSpPr>
        <p:spPr>
          <a:xfrm>
            <a:off x="629841" y="365126"/>
            <a:ext cx="7886700" cy="1325563"/>
          </a:xfrm>
        </p:spPr>
        <p:txBody>
          <a:bodyPr/>
          <a:lstStyle/>
          <a:p>
            <a:r>
              <a:rPr lang="zh-TW" altLang="en-US"/>
              <a:t>按一下以編輯母片標題樣式</a:t>
            </a:r>
            <a:endParaRPr lang="en-US"/>
          </a:p>
        </p:txBody>
      </p:sp>
      <p:sp>
        <p:nvSpPr>
          <p:cNvPr id="3" name="文字預留位置 2">
            <a:extLst>
              <a:ext uri="{FF2B5EF4-FFF2-40B4-BE49-F238E27FC236}">
                <a16:creationId xmlns:a16="http://schemas.microsoft.com/office/drawing/2014/main" id="{D87D4BA5-FC97-E248-A61A-1C4B1D654AD6}"/>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TW" altLang="en-US"/>
              <a:t>編輯母片文字樣式</a:t>
            </a:r>
          </a:p>
        </p:txBody>
      </p:sp>
      <p:sp>
        <p:nvSpPr>
          <p:cNvPr id="4" name="內容版面配置區 3">
            <a:extLst>
              <a:ext uri="{FF2B5EF4-FFF2-40B4-BE49-F238E27FC236}">
                <a16:creationId xmlns:a16="http://schemas.microsoft.com/office/drawing/2014/main" id="{1883C7E3-697B-5A43-B491-DC8AB9E1F8C2}"/>
              </a:ext>
            </a:extLst>
          </p:cNvPr>
          <p:cNvSpPr>
            <a:spLocks noGrp="1"/>
          </p:cNvSpPr>
          <p:nvPr>
            <p:ph sz="half" idx="2"/>
          </p:nvPr>
        </p:nvSpPr>
        <p:spPr>
          <a:xfrm>
            <a:off x="629842" y="2505075"/>
            <a:ext cx="3868340" cy="368458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5" name="文字預留位置 4">
            <a:extLst>
              <a:ext uri="{FF2B5EF4-FFF2-40B4-BE49-F238E27FC236}">
                <a16:creationId xmlns:a16="http://schemas.microsoft.com/office/drawing/2014/main" id="{A21DC147-059F-F54C-9AAF-96C0DD66053D}"/>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TW" altLang="en-US"/>
              <a:t>編輯母片文字樣式</a:t>
            </a:r>
          </a:p>
        </p:txBody>
      </p:sp>
      <p:sp>
        <p:nvSpPr>
          <p:cNvPr id="6" name="內容版面配置區 5">
            <a:extLst>
              <a:ext uri="{FF2B5EF4-FFF2-40B4-BE49-F238E27FC236}">
                <a16:creationId xmlns:a16="http://schemas.microsoft.com/office/drawing/2014/main" id="{C863E5DA-2895-5B43-B7E5-6E8C76DC6636}"/>
              </a:ext>
            </a:extLst>
          </p:cNvPr>
          <p:cNvSpPr>
            <a:spLocks noGrp="1"/>
          </p:cNvSpPr>
          <p:nvPr>
            <p:ph sz="quarter" idx="4"/>
          </p:nvPr>
        </p:nvSpPr>
        <p:spPr>
          <a:xfrm>
            <a:off x="4629150" y="2505075"/>
            <a:ext cx="3887391" cy="368458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7" name="日期預留位置 6">
            <a:extLst>
              <a:ext uri="{FF2B5EF4-FFF2-40B4-BE49-F238E27FC236}">
                <a16:creationId xmlns:a16="http://schemas.microsoft.com/office/drawing/2014/main" id="{C9B8CC9B-F696-A342-ACC0-3C8B28A38774}"/>
              </a:ext>
            </a:extLst>
          </p:cNvPr>
          <p:cNvSpPr>
            <a:spLocks noGrp="1"/>
          </p:cNvSpPr>
          <p:nvPr>
            <p:ph type="dt" sz="half" idx="10"/>
          </p:nvPr>
        </p:nvSpPr>
        <p:spPr/>
        <p:txBody>
          <a:bodyPr/>
          <a:lstStyle/>
          <a:p>
            <a:fld id="{E049260B-CB8E-B94F-A6C1-62DE1C900121}" type="datetimeFigureOut">
              <a:rPr lang="en-US" smtClean="0"/>
              <a:t>6/26/18</a:t>
            </a:fld>
            <a:endParaRPr lang="en-US"/>
          </a:p>
        </p:txBody>
      </p:sp>
      <p:sp>
        <p:nvSpPr>
          <p:cNvPr id="8" name="頁尾預留位置 7">
            <a:extLst>
              <a:ext uri="{FF2B5EF4-FFF2-40B4-BE49-F238E27FC236}">
                <a16:creationId xmlns:a16="http://schemas.microsoft.com/office/drawing/2014/main" id="{E575BA9E-08E2-4441-9497-2E0CB3553977}"/>
              </a:ext>
            </a:extLst>
          </p:cNvPr>
          <p:cNvSpPr>
            <a:spLocks noGrp="1"/>
          </p:cNvSpPr>
          <p:nvPr>
            <p:ph type="ftr" sz="quarter" idx="11"/>
          </p:nvPr>
        </p:nvSpPr>
        <p:spPr/>
        <p:txBody>
          <a:bodyPr/>
          <a:lstStyle/>
          <a:p>
            <a:endParaRPr lang="en-US"/>
          </a:p>
        </p:txBody>
      </p:sp>
      <p:sp>
        <p:nvSpPr>
          <p:cNvPr id="9" name="投影片編號預留位置 8">
            <a:extLst>
              <a:ext uri="{FF2B5EF4-FFF2-40B4-BE49-F238E27FC236}">
                <a16:creationId xmlns:a16="http://schemas.microsoft.com/office/drawing/2014/main" id="{02C788DF-CC07-684D-8945-175B39723A55}"/>
              </a:ext>
            </a:extLst>
          </p:cNvPr>
          <p:cNvSpPr>
            <a:spLocks noGrp="1"/>
          </p:cNvSpPr>
          <p:nvPr>
            <p:ph type="sldNum" sz="quarter" idx="12"/>
          </p:nvPr>
        </p:nvSpPr>
        <p:spPr/>
        <p:txBody>
          <a:bodyPr/>
          <a:lstStyle/>
          <a:p>
            <a:fld id="{2C9FF06F-28A7-9348-820A-87B5D9781DB8}" type="slidenum">
              <a:rPr lang="en-US" smtClean="0"/>
              <a:t>‹#›</a:t>
            </a:fld>
            <a:endParaRPr lang="en-US"/>
          </a:p>
        </p:txBody>
      </p:sp>
    </p:spTree>
    <p:extLst>
      <p:ext uri="{BB962C8B-B14F-4D97-AF65-F5344CB8AC3E}">
        <p14:creationId xmlns:p14="http://schemas.microsoft.com/office/powerpoint/2010/main" val="37602046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91931B58-67C1-D04C-93E4-3A36F35C0E0C}"/>
              </a:ext>
            </a:extLst>
          </p:cNvPr>
          <p:cNvSpPr>
            <a:spLocks noGrp="1"/>
          </p:cNvSpPr>
          <p:nvPr>
            <p:ph type="title"/>
          </p:nvPr>
        </p:nvSpPr>
        <p:spPr/>
        <p:txBody>
          <a:bodyPr/>
          <a:lstStyle/>
          <a:p>
            <a:r>
              <a:rPr lang="zh-TW" altLang="en-US"/>
              <a:t>按一下以編輯母片標題樣式</a:t>
            </a:r>
            <a:endParaRPr lang="en-US"/>
          </a:p>
        </p:txBody>
      </p:sp>
      <p:sp>
        <p:nvSpPr>
          <p:cNvPr id="3" name="日期預留位置 2">
            <a:extLst>
              <a:ext uri="{FF2B5EF4-FFF2-40B4-BE49-F238E27FC236}">
                <a16:creationId xmlns:a16="http://schemas.microsoft.com/office/drawing/2014/main" id="{EA15CCE3-9A87-624C-B810-EAB7B604F8AF}"/>
              </a:ext>
            </a:extLst>
          </p:cNvPr>
          <p:cNvSpPr>
            <a:spLocks noGrp="1"/>
          </p:cNvSpPr>
          <p:nvPr>
            <p:ph type="dt" sz="half" idx="10"/>
          </p:nvPr>
        </p:nvSpPr>
        <p:spPr/>
        <p:txBody>
          <a:bodyPr/>
          <a:lstStyle/>
          <a:p>
            <a:fld id="{E049260B-CB8E-B94F-A6C1-62DE1C900121}" type="datetimeFigureOut">
              <a:rPr lang="en-US" smtClean="0"/>
              <a:t>6/26/18</a:t>
            </a:fld>
            <a:endParaRPr lang="en-US"/>
          </a:p>
        </p:txBody>
      </p:sp>
      <p:sp>
        <p:nvSpPr>
          <p:cNvPr id="4" name="頁尾預留位置 3">
            <a:extLst>
              <a:ext uri="{FF2B5EF4-FFF2-40B4-BE49-F238E27FC236}">
                <a16:creationId xmlns:a16="http://schemas.microsoft.com/office/drawing/2014/main" id="{8A05F43D-CAE0-8E4A-9019-20475D13301A}"/>
              </a:ext>
            </a:extLst>
          </p:cNvPr>
          <p:cNvSpPr>
            <a:spLocks noGrp="1"/>
          </p:cNvSpPr>
          <p:nvPr>
            <p:ph type="ftr" sz="quarter" idx="11"/>
          </p:nvPr>
        </p:nvSpPr>
        <p:spPr/>
        <p:txBody>
          <a:bodyPr/>
          <a:lstStyle/>
          <a:p>
            <a:endParaRPr lang="en-US"/>
          </a:p>
        </p:txBody>
      </p:sp>
      <p:sp>
        <p:nvSpPr>
          <p:cNvPr id="5" name="投影片編號預留位置 4">
            <a:extLst>
              <a:ext uri="{FF2B5EF4-FFF2-40B4-BE49-F238E27FC236}">
                <a16:creationId xmlns:a16="http://schemas.microsoft.com/office/drawing/2014/main" id="{9325CAEE-1933-D44E-A3C9-23E099D3A2DF}"/>
              </a:ext>
            </a:extLst>
          </p:cNvPr>
          <p:cNvSpPr>
            <a:spLocks noGrp="1"/>
          </p:cNvSpPr>
          <p:nvPr>
            <p:ph type="sldNum" sz="quarter" idx="12"/>
          </p:nvPr>
        </p:nvSpPr>
        <p:spPr/>
        <p:txBody>
          <a:bodyPr/>
          <a:lstStyle/>
          <a:p>
            <a:fld id="{2C9FF06F-28A7-9348-820A-87B5D9781DB8}" type="slidenum">
              <a:rPr lang="en-US" smtClean="0"/>
              <a:t>‹#›</a:t>
            </a:fld>
            <a:endParaRPr lang="en-US"/>
          </a:p>
        </p:txBody>
      </p:sp>
    </p:spTree>
    <p:extLst>
      <p:ext uri="{BB962C8B-B14F-4D97-AF65-F5344CB8AC3E}">
        <p14:creationId xmlns:p14="http://schemas.microsoft.com/office/powerpoint/2010/main" val="39454719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預留位置 1">
            <a:extLst>
              <a:ext uri="{FF2B5EF4-FFF2-40B4-BE49-F238E27FC236}">
                <a16:creationId xmlns:a16="http://schemas.microsoft.com/office/drawing/2014/main" id="{2C061B74-E54A-1748-A9B4-96DDEC107A84}"/>
              </a:ext>
            </a:extLst>
          </p:cNvPr>
          <p:cNvSpPr>
            <a:spLocks noGrp="1"/>
          </p:cNvSpPr>
          <p:nvPr>
            <p:ph type="dt" sz="half" idx="10"/>
          </p:nvPr>
        </p:nvSpPr>
        <p:spPr/>
        <p:txBody>
          <a:bodyPr/>
          <a:lstStyle/>
          <a:p>
            <a:fld id="{E049260B-CB8E-B94F-A6C1-62DE1C900121}" type="datetimeFigureOut">
              <a:rPr lang="en-US" smtClean="0"/>
              <a:t>6/26/18</a:t>
            </a:fld>
            <a:endParaRPr lang="en-US"/>
          </a:p>
        </p:txBody>
      </p:sp>
      <p:sp>
        <p:nvSpPr>
          <p:cNvPr id="3" name="頁尾預留位置 2">
            <a:extLst>
              <a:ext uri="{FF2B5EF4-FFF2-40B4-BE49-F238E27FC236}">
                <a16:creationId xmlns:a16="http://schemas.microsoft.com/office/drawing/2014/main" id="{559AC0A0-D4C4-4844-8216-9E146EC7A13A}"/>
              </a:ext>
            </a:extLst>
          </p:cNvPr>
          <p:cNvSpPr>
            <a:spLocks noGrp="1"/>
          </p:cNvSpPr>
          <p:nvPr>
            <p:ph type="ftr" sz="quarter" idx="11"/>
          </p:nvPr>
        </p:nvSpPr>
        <p:spPr/>
        <p:txBody>
          <a:bodyPr/>
          <a:lstStyle/>
          <a:p>
            <a:endParaRPr lang="en-US"/>
          </a:p>
        </p:txBody>
      </p:sp>
      <p:sp>
        <p:nvSpPr>
          <p:cNvPr id="4" name="投影片編號預留位置 3">
            <a:extLst>
              <a:ext uri="{FF2B5EF4-FFF2-40B4-BE49-F238E27FC236}">
                <a16:creationId xmlns:a16="http://schemas.microsoft.com/office/drawing/2014/main" id="{77DCAA23-2FDA-9242-898A-7155FE08487A}"/>
              </a:ext>
            </a:extLst>
          </p:cNvPr>
          <p:cNvSpPr>
            <a:spLocks noGrp="1"/>
          </p:cNvSpPr>
          <p:nvPr>
            <p:ph type="sldNum" sz="quarter" idx="12"/>
          </p:nvPr>
        </p:nvSpPr>
        <p:spPr/>
        <p:txBody>
          <a:bodyPr/>
          <a:lstStyle/>
          <a:p>
            <a:fld id="{2C9FF06F-28A7-9348-820A-87B5D9781DB8}" type="slidenum">
              <a:rPr lang="en-US" smtClean="0"/>
              <a:t>‹#›</a:t>
            </a:fld>
            <a:endParaRPr lang="en-US"/>
          </a:p>
        </p:txBody>
      </p:sp>
    </p:spTree>
    <p:extLst>
      <p:ext uri="{BB962C8B-B14F-4D97-AF65-F5344CB8AC3E}">
        <p14:creationId xmlns:p14="http://schemas.microsoft.com/office/powerpoint/2010/main" val="17981627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908BBA4C-83F8-5B4E-8E5D-C94464DF6399}"/>
              </a:ext>
            </a:extLst>
          </p:cNvPr>
          <p:cNvSpPr>
            <a:spLocks noGrp="1"/>
          </p:cNvSpPr>
          <p:nvPr>
            <p:ph type="title"/>
          </p:nvPr>
        </p:nvSpPr>
        <p:spPr>
          <a:xfrm>
            <a:off x="629841" y="457200"/>
            <a:ext cx="2949178" cy="1600200"/>
          </a:xfrm>
        </p:spPr>
        <p:txBody>
          <a:bodyPr anchor="b"/>
          <a:lstStyle>
            <a:lvl1pPr>
              <a:defRPr sz="2400"/>
            </a:lvl1pPr>
          </a:lstStyle>
          <a:p>
            <a:r>
              <a:rPr lang="zh-TW" altLang="en-US"/>
              <a:t>按一下以編輯母片標題樣式</a:t>
            </a:r>
            <a:endParaRPr lang="en-US"/>
          </a:p>
        </p:txBody>
      </p:sp>
      <p:sp>
        <p:nvSpPr>
          <p:cNvPr id="3" name="內容版面配置區 2">
            <a:extLst>
              <a:ext uri="{FF2B5EF4-FFF2-40B4-BE49-F238E27FC236}">
                <a16:creationId xmlns:a16="http://schemas.microsoft.com/office/drawing/2014/main" id="{B7225D57-05C4-0741-A328-5D599C46595C}"/>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4" name="文字預留位置 3">
            <a:extLst>
              <a:ext uri="{FF2B5EF4-FFF2-40B4-BE49-F238E27FC236}">
                <a16:creationId xmlns:a16="http://schemas.microsoft.com/office/drawing/2014/main" id="{EAF7B95A-28B3-E34C-865E-6754977790A4}"/>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TW" altLang="en-US"/>
              <a:t>編輯母片文字樣式</a:t>
            </a:r>
          </a:p>
        </p:txBody>
      </p:sp>
      <p:sp>
        <p:nvSpPr>
          <p:cNvPr id="5" name="日期預留位置 4">
            <a:extLst>
              <a:ext uri="{FF2B5EF4-FFF2-40B4-BE49-F238E27FC236}">
                <a16:creationId xmlns:a16="http://schemas.microsoft.com/office/drawing/2014/main" id="{CAF9DF0F-AB66-4D4D-870D-28A058CFD74C}"/>
              </a:ext>
            </a:extLst>
          </p:cNvPr>
          <p:cNvSpPr>
            <a:spLocks noGrp="1"/>
          </p:cNvSpPr>
          <p:nvPr>
            <p:ph type="dt" sz="half" idx="10"/>
          </p:nvPr>
        </p:nvSpPr>
        <p:spPr/>
        <p:txBody>
          <a:bodyPr/>
          <a:lstStyle/>
          <a:p>
            <a:fld id="{E049260B-CB8E-B94F-A6C1-62DE1C900121}" type="datetimeFigureOut">
              <a:rPr lang="en-US" smtClean="0"/>
              <a:t>6/26/18</a:t>
            </a:fld>
            <a:endParaRPr lang="en-US"/>
          </a:p>
        </p:txBody>
      </p:sp>
      <p:sp>
        <p:nvSpPr>
          <p:cNvPr id="6" name="頁尾預留位置 5">
            <a:extLst>
              <a:ext uri="{FF2B5EF4-FFF2-40B4-BE49-F238E27FC236}">
                <a16:creationId xmlns:a16="http://schemas.microsoft.com/office/drawing/2014/main" id="{BF03D84F-3FB1-124A-B3E3-94B819B0977C}"/>
              </a:ext>
            </a:extLst>
          </p:cNvPr>
          <p:cNvSpPr>
            <a:spLocks noGrp="1"/>
          </p:cNvSpPr>
          <p:nvPr>
            <p:ph type="ftr" sz="quarter" idx="11"/>
          </p:nvPr>
        </p:nvSpPr>
        <p:spPr/>
        <p:txBody>
          <a:bodyPr/>
          <a:lstStyle/>
          <a:p>
            <a:endParaRPr lang="en-US"/>
          </a:p>
        </p:txBody>
      </p:sp>
      <p:sp>
        <p:nvSpPr>
          <p:cNvPr id="7" name="投影片編號預留位置 6">
            <a:extLst>
              <a:ext uri="{FF2B5EF4-FFF2-40B4-BE49-F238E27FC236}">
                <a16:creationId xmlns:a16="http://schemas.microsoft.com/office/drawing/2014/main" id="{7ECDD38B-AE25-E94E-ACEE-AC9226600AE2}"/>
              </a:ext>
            </a:extLst>
          </p:cNvPr>
          <p:cNvSpPr>
            <a:spLocks noGrp="1"/>
          </p:cNvSpPr>
          <p:nvPr>
            <p:ph type="sldNum" sz="quarter" idx="12"/>
          </p:nvPr>
        </p:nvSpPr>
        <p:spPr/>
        <p:txBody>
          <a:bodyPr/>
          <a:lstStyle/>
          <a:p>
            <a:fld id="{2C9FF06F-28A7-9348-820A-87B5D9781DB8}" type="slidenum">
              <a:rPr lang="en-US" smtClean="0"/>
              <a:t>‹#›</a:t>
            </a:fld>
            <a:endParaRPr lang="en-US"/>
          </a:p>
        </p:txBody>
      </p:sp>
    </p:spTree>
    <p:extLst>
      <p:ext uri="{BB962C8B-B14F-4D97-AF65-F5344CB8AC3E}">
        <p14:creationId xmlns:p14="http://schemas.microsoft.com/office/powerpoint/2010/main" val="28797554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92E27DF-21EA-DD4E-824E-34CB338DC6CD}"/>
              </a:ext>
            </a:extLst>
          </p:cNvPr>
          <p:cNvSpPr>
            <a:spLocks noGrp="1"/>
          </p:cNvSpPr>
          <p:nvPr>
            <p:ph type="title"/>
          </p:nvPr>
        </p:nvSpPr>
        <p:spPr>
          <a:xfrm>
            <a:off x="629841" y="457200"/>
            <a:ext cx="2949178" cy="1600200"/>
          </a:xfrm>
        </p:spPr>
        <p:txBody>
          <a:bodyPr anchor="b"/>
          <a:lstStyle>
            <a:lvl1pPr>
              <a:defRPr sz="2400"/>
            </a:lvl1pPr>
          </a:lstStyle>
          <a:p>
            <a:r>
              <a:rPr lang="zh-TW" altLang="en-US"/>
              <a:t>按一下以編輯母片標題樣式</a:t>
            </a:r>
            <a:endParaRPr lang="en-US"/>
          </a:p>
        </p:txBody>
      </p:sp>
      <p:sp>
        <p:nvSpPr>
          <p:cNvPr id="3" name="圖片預留位置 2">
            <a:extLst>
              <a:ext uri="{FF2B5EF4-FFF2-40B4-BE49-F238E27FC236}">
                <a16:creationId xmlns:a16="http://schemas.microsoft.com/office/drawing/2014/main" id="{9DAC0A88-6455-6F4C-9491-BDB2E258A7A7}"/>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文字預留位置 3">
            <a:extLst>
              <a:ext uri="{FF2B5EF4-FFF2-40B4-BE49-F238E27FC236}">
                <a16:creationId xmlns:a16="http://schemas.microsoft.com/office/drawing/2014/main" id="{23A4932C-34CF-BF45-A4BA-E5383A305EDE}"/>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TW" altLang="en-US"/>
              <a:t>編輯母片文字樣式</a:t>
            </a:r>
          </a:p>
        </p:txBody>
      </p:sp>
      <p:sp>
        <p:nvSpPr>
          <p:cNvPr id="5" name="日期預留位置 4">
            <a:extLst>
              <a:ext uri="{FF2B5EF4-FFF2-40B4-BE49-F238E27FC236}">
                <a16:creationId xmlns:a16="http://schemas.microsoft.com/office/drawing/2014/main" id="{9F98A1B0-FF3A-674A-B5C9-9F98EA4CF248}"/>
              </a:ext>
            </a:extLst>
          </p:cNvPr>
          <p:cNvSpPr>
            <a:spLocks noGrp="1"/>
          </p:cNvSpPr>
          <p:nvPr>
            <p:ph type="dt" sz="half" idx="10"/>
          </p:nvPr>
        </p:nvSpPr>
        <p:spPr/>
        <p:txBody>
          <a:bodyPr/>
          <a:lstStyle/>
          <a:p>
            <a:fld id="{E049260B-CB8E-B94F-A6C1-62DE1C900121}" type="datetimeFigureOut">
              <a:rPr lang="en-US" smtClean="0"/>
              <a:t>6/26/18</a:t>
            </a:fld>
            <a:endParaRPr lang="en-US"/>
          </a:p>
        </p:txBody>
      </p:sp>
      <p:sp>
        <p:nvSpPr>
          <p:cNvPr id="6" name="頁尾預留位置 5">
            <a:extLst>
              <a:ext uri="{FF2B5EF4-FFF2-40B4-BE49-F238E27FC236}">
                <a16:creationId xmlns:a16="http://schemas.microsoft.com/office/drawing/2014/main" id="{D4C7A45C-D951-4344-8418-B069578594C5}"/>
              </a:ext>
            </a:extLst>
          </p:cNvPr>
          <p:cNvSpPr>
            <a:spLocks noGrp="1"/>
          </p:cNvSpPr>
          <p:nvPr>
            <p:ph type="ftr" sz="quarter" idx="11"/>
          </p:nvPr>
        </p:nvSpPr>
        <p:spPr/>
        <p:txBody>
          <a:bodyPr/>
          <a:lstStyle/>
          <a:p>
            <a:endParaRPr lang="en-US"/>
          </a:p>
        </p:txBody>
      </p:sp>
      <p:sp>
        <p:nvSpPr>
          <p:cNvPr id="7" name="投影片編號預留位置 6">
            <a:extLst>
              <a:ext uri="{FF2B5EF4-FFF2-40B4-BE49-F238E27FC236}">
                <a16:creationId xmlns:a16="http://schemas.microsoft.com/office/drawing/2014/main" id="{9820F1DA-A3A9-4241-8F61-D2B79514EEB0}"/>
              </a:ext>
            </a:extLst>
          </p:cNvPr>
          <p:cNvSpPr>
            <a:spLocks noGrp="1"/>
          </p:cNvSpPr>
          <p:nvPr>
            <p:ph type="sldNum" sz="quarter" idx="12"/>
          </p:nvPr>
        </p:nvSpPr>
        <p:spPr/>
        <p:txBody>
          <a:bodyPr/>
          <a:lstStyle/>
          <a:p>
            <a:fld id="{2C9FF06F-28A7-9348-820A-87B5D9781DB8}" type="slidenum">
              <a:rPr lang="en-US" smtClean="0"/>
              <a:t>‹#›</a:t>
            </a:fld>
            <a:endParaRPr lang="en-US"/>
          </a:p>
        </p:txBody>
      </p:sp>
    </p:spTree>
    <p:extLst>
      <p:ext uri="{BB962C8B-B14F-4D97-AF65-F5344CB8AC3E}">
        <p14:creationId xmlns:p14="http://schemas.microsoft.com/office/powerpoint/2010/main" val="1058834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預留位置 1">
            <a:extLst>
              <a:ext uri="{FF2B5EF4-FFF2-40B4-BE49-F238E27FC236}">
                <a16:creationId xmlns:a16="http://schemas.microsoft.com/office/drawing/2014/main" id="{DF8023BE-1B1B-8742-9C2B-245B81E79557}"/>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zh-TW" altLang="en-US"/>
              <a:t>按一下以編輯母片標題樣式</a:t>
            </a:r>
            <a:endParaRPr lang="en-US"/>
          </a:p>
        </p:txBody>
      </p:sp>
      <p:sp>
        <p:nvSpPr>
          <p:cNvPr id="3" name="文字預留位置 2">
            <a:extLst>
              <a:ext uri="{FF2B5EF4-FFF2-40B4-BE49-F238E27FC236}">
                <a16:creationId xmlns:a16="http://schemas.microsoft.com/office/drawing/2014/main" id="{B56E297C-5792-E442-938A-9D04BB4B7604}"/>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4" name="日期預留位置 3">
            <a:extLst>
              <a:ext uri="{FF2B5EF4-FFF2-40B4-BE49-F238E27FC236}">
                <a16:creationId xmlns:a16="http://schemas.microsoft.com/office/drawing/2014/main" id="{B11A40C5-9F6C-844E-989C-F93D09E14984}"/>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E049260B-CB8E-B94F-A6C1-62DE1C900121}" type="datetimeFigureOut">
              <a:rPr lang="en-US" smtClean="0"/>
              <a:t>6/26/18</a:t>
            </a:fld>
            <a:endParaRPr lang="en-US"/>
          </a:p>
        </p:txBody>
      </p:sp>
      <p:sp>
        <p:nvSpPr>
          <p:cNvPr id="5" name="頁尾預留位置 4">
            <a:extLst>
              <a:ext uri="{FF2B5EF4-FFF2-40B4-BE49-F238E27FC236}">
                <a16:creationId xmlns:a16="http://schemas.microsoft.com/office/drawing/2014/main" id="{544BA238-FF0B-FC4C-B8BF-79B80157248A}"/>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投影片編號預留位置 5">
            <a:extLst>
              <a:ext uri="{FF2B5EF4-FFF2-40B4-BE49-F238E27FC236}">
                <a16:creationId xmlns:a16="http://schemas.microsoft.com/office/drawing/2014/main" id="{7EC416FD-E01C-114E-B449-C55CECA823FE}"/>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2C9FF06F-28A7-9348-820A-87B5D9781DB8}" type="slidenum">
              <a:rPr lang="en-US" smtClean="0"/>
              <a:t>‹#›</a:t>
            </a:fld>
            <a:endParaRPr lang="en-US"/>
          </a:p>
        </p:txBody>
      </p:sp>
    </p:spTree>
    <p:extLst>
      <p:ext uri="{BB962C8B-B14F-4D97-AF65-F5344CB8AC3E}">
        <p14:creationId xmlns:p14="http://schemas.microsoft.com/office/powerpoint/2010/main" val="43629053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HK"/>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emf"/><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hyperlink" Target="http://www.rstudio.com/" TargetMode="External"/><Relationship Id="rId4" Type="http://schemas.openxmlformats.org/officeDocument/2006/relationships/hyperlink" Target="http://cran.r-project.org/"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s://google.github.io/styleguide/Rguide.xml" TargetMode="External"/><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2.jpg"/><Relationship Id="rId4" Type="http://schemas.openxmlformats.org/officeDocument/2006/relationships/image" Target="../media/image21.jpg"/></Relationships>
</file>

<file path=ppt/slides/_rels/slide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4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4.png"/><Relationship Id="rId1" Type="http://schemas.openxmlformats.org/officeDocument/2006/relationships/slideLayout" Target="../slideLayouts/slideLayout2.xml"/><Relationship Id="rId4" Type="http://schemas.microsoft.com/office/2007/relationships/hdphoto" Target="../media/hdphoto4.wdp"/></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 Id="rId9"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D899CBA-C6ED-234A-9AF1-E002876B697F}"/>
              </a:ext>
            </a:extLst>
          </p:cNvPr>
          <p:cNvSpPr>
            <a:spLocks noGrp="1"/>
          </p:cNvSpPr>
          <p:nvPr>
            <p:ph type="ctrTitle"/>
          </p:nvPr>
        </p:nvSpPr>
        <p:spPr>
          <a:xfrm>
            <a:off x="575430" y="5444835"/>
            <a:ext cx="6821738" cy="830231"/>
          </a:xfrm>
        </p:spPr>
        <p:txBody>
          <a:bodyPr>
            <a:normAutofit/>
          </a:bodyPr>
          <a:lstStyle/>
          <a:p>
            <a:pPr algn="l"/>
            <a:endParaRPr lang="en-US" sz="3500">
              <a:solidFill>
                <a:srgbClr val="000000"/>
              </a:solidFill>
            </a:endParaRPr>
          </a:p>
        </p:txBody>
      </p:sp>
      <p:sp>
        <p:nvSpPr>
          <p:cNvPr id="3" name="副標題 2">
            <a:extLst>
              <a:ext uri="{FF2B5EF4-FFF2-40B4-BE49-F238E27FC236}">
                <a16:creationId xmlns:a16="http://schemas.microsoft.com/office/drawing/2014/main" id="{F8091F55-5B6C-EF4D-AE87-1D0D0660774E}"/>
              </a:ext>
            </a:extLst>
          </p:cNvPr>
          <p:cNvSpPr>
            <a:spLocks noGrp="1"/>
          </p:cNvSpPr>
          <p:nvPr>
            <p:ph type="subTitle" idx="1"/>
          </p:nvPr>
        </p:nvSpPr>
        <p:spPr>
          <a:xfrm>
            <a:off x="575430" y="6275067"/>
            <a:ext cx="6821738" cy="347473"/>
          </a:xfrm>
        </p:spPr>
        <p:txBody>
          <a:bodyPr>
            <a:normAutofit/>
          </a:bodyPr>
          <a:lstStyle/>
          <a:p>
            <a:pPr algn="l"/>
            <a:endParaRPr lang="en-US" sz="1400">
              <a:solidFill>
                <a:srgbClr val="000000"/>
              </a:solidFill>
            </a:endParaRPr>
          </a:p>
        </p:txBody>
      </p:sp>
      <p:pic>
        <p:nvPicPr>
          <p:cNvPr id="5" name="圖片 4">
            <a:extLst>
              <a:ext uri="{FF2B5EF4-FFF2-40B4-BE49-F238E27FC236}">
                <a16:creationId xmlns:a16="http://schemas.microsoft.com/office/drawing/2014/main" id="{F4508DE6-211F-614D-BC28-A321FA6ABA39}"/>
              </a:ext>
            </a:extLst>
          </p:cNvPr>
          <p:cNvPicPr>
            <a:picLocks noChangeAspect="1"/>
          </p:cNvPicPr>
          <p:nvPr/>
        </p:nvPicPr>
        <p:blipFill>
          <a:blip r:embed="rId3"/>
          <a:stretch>
            <a:fillRect/>
          </a:stretch>
        </p:blipFill>
        <p:spPr>
          <a:xfrm>
            <a:off x="0" y="0"/>
            <a:ext cx="9144000" cy="6858000"/>
          </a:xfrm>
          <a:prstGeom prst="rect">
            <a:avLst/>
          </a:prstGeom>
        </p:spPr>
      </p:pic>
      <p:sp>
        <p:nvSpPr>
          <p:cNvPr id="8" name="標題 3">
            <a:extLst>
              <a:ext uri="{FF2B5EF4-FFF2-40B4-BE49-F238E27FC236}">
                <a16:creationId xmlns:a16="http://schemas.microsoft.com/office/drawing/2014/main" id="{2F57AB36-C59E-1D42-AD52-BCCAF47046E2}"/>
              </a:ext>
            </a:extLst>
          </p:cNvPr>
          <p:cNvSpPr txBox="1">
            <a:spLocks/>
          </p:cNvSpPr>
          <p:nvPr/>
        </p:nvSpPr>
        <p:spPr>
          <a:xfrm>
            <a:off x="0" y="4638598"/>
            <a:ext cx="9144000" cy="2219402"/>
          </a:xfrm>
          <a:prstGeom prst="rect">
            <a:avLst/>
          </a:prstGeom>
          <a:solidFill>
            <a:schemeClr val="tx1">
              <a:lumMod val="75000"/>
              <a:lumOff val="25000"/>
              <a:alpha val="50000"/>
            </a:schemeClr>
          </a:solidFill>
          <a:ln>
            <a:noFill/>
          </a:ln>
        </p:spPr>
        <p:txBody>
          <a:bodyPr vert="horz" lIns="91440" tIns="45720" rIns="91440" bIns="45720" rtlCol="0" anchor="t">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altLang="zh-HK" sz="2700" dirty="0">
                <a:solidFill>
                  <a:schemeClr val="bg1">
                    <a:lumMod val="95000"/>
                  </a:schemeClr>
                </a:solidFill>
              </a:rPr>
              <a:t>      </a:t>
            </a:r>
            <a:r>
              <a:rPr lang="en-US" altLang="zh-HK" sz="3100" b="1" dirty="0">
                <a:solidFill>
                  <a:schemeClr val="bg1">
                    <a:lumMod val="95000"/>
                  </a:schemeClr>
                </a:solidFill>
              </a:rPr>
              <a:t>Ting-Yat Wong  </a:t>
            </a:r>
            <a:r>
              <a:rPr lang="en-US" altLang="zh-HK" sz="1600" dirty="0">
                <a:solidFill>
                  <a:schemeClr val="bg1">
                    <a:lumMod val="95000"/>
                  </a:schemeClr>
                </a:solidFill>
              </a:rPr>
              <a:t>IRTG 2150 PhD Candidate funded by DFG</a:t>
            </a:r>
          </a:p>
          <a:p>
            <a:pPr algn="l"/>
            <a:endParaRPr lang="en-US" altLang="zh-HK" sz="1400" dirty="0">
              <a:solidFill>
                <a:schemeClr val="bg1">
                  <a:lumMod val="95000"/>
                </a:schemeClr>
              </a:solidFill>
            </a:endParaRPr>
          </a:p>
          <a:p>
            <a:pPr algn="l"/>
            <a:r>
              <a:rPr lang="en-US" altLang="zh-HK" sz="1400" dirty="0">
                <a:solidFill>
                  <a:schemeClr val="bg1">
                    <a:lumMod val="95000"/>
                  </a:schemeClr>
                </a:solidFill>
              </a:rPr>
              <a:t>                                   Department of Psychiatry, Psychotherapy &amp; Psychosomatics, RWTH Aachen University, Germany</a:t>
            </a:r>
            <a:br>
              <a:rPr lang="en-US" altLang="zh-HK" sz="1400" dirty="0">
                <a:solidFill>
                  <a:schemeClr val="bg1">
                    <a:lumMod val="95000"/>
                  </a:schemeClr>
                </a:solidFill>
              </a:rPr>
            </a:br>
            <a:r>
              <a:rPr lang="en-US" altLang="zh-HK" sz="1400" dirty="0">
                <a:solidFill>
                  <a:schemeClr val="bg1">
                    <a:lumMod val="95000"/>
                  </a:schemeClr>
                </a:solidFill>
              </a:rPr>
              <a:t>                       </a:t>
            </a:r>
            <a:br>
              <a:rPr lang="en-US" altLang="zh-HK" sz="1400" dirty="0">
                <a:solidFill>
                  <a:schemeClr val="bg1">
                    <a:lumMod val="95000"/>
                  </a:schemeClr>
                </a:solidFill>
              </a:rPr>
            </a:br>
            <a:r>
              <a:rPr lang="en-US" altLang="zh-HK" sz="1400" dirty="0">
                <a:solidFill>
                  <a:schemeClr val="bg1">
                    <a:lumMod val="95000"/>
                  </a:schemeClr>
                </a:solidFill>
              </a:rPr>
              <a:t>                                   Brain and Behavior Lab, Department of Psychiatry, University of Pennsylvania, Philadelphia, USA</a:t>
            </a:r>
            <a:br>
              <a:rPr lang="en-US" altLang="zh-HK" sz="1400" dirty="0">
                <a:solidFill>
                  <a:schemeClr val="bg1">
                    <a:lumMod val="95000"/>
                  </a:schemeClr>
                </a:solidFill>
              </a:rPr>
            </a:br>
            <a:endParaRPr lang="en-US" sz="1400" dirty="0">
              <a:solidFill>
                <a:schemeClr val="bg1">
                  <a:lumMod val="95000"/>
                </a:schemeClr>
              </a:solidFill>
            </a:endParaRPr>
          </a:p>
        </p:txBody>
      </p:sp>
      <p:sp>
        <p:nvSpPr>
          <p:cNvPr id="10" name="標題 3">
            <a:extLst>
              <a:ext uri="{FF2B5EF4-FFF2-40B4-BE49-F238E27FC236}">
                <a16:creationId xmlns:a16="http://schemas.microsoft.com/office/drawing/2014/main" id="{76052F07-1759-154E-AD04-0ED1D13B9308}"/>
              </a:ext>
            </a:extLst>
          </p:cNvPr>
          <p:cNvSpPr txBox="1">
            <a:spLocks/>
          </p:cNvSpPr>
          <p:nvPr/>
        </p:nvSpPr>
        <p:spPr>
          <a:xfrm>
            <a:off x="0" y="0"/>
            <a:ext cx="9144000" cy="4636117"/>
          </a:xfrm>
          <a:prstGeom prst="rect">
            <a:avLst/>
          </a:prstGeom>
          <a:solidFill>
            <a:schemeClr val="tx1">
              <a:lumMod val="75000"/>
              <a:lumOff val="25000"/>
              <a:alpha val="50000"/>
            </a:schemeClr>
          </a:solidFill>
        </p:spPr>
        <p:txBody>
          <a:bodyPr vert="horz" lIns="91440" tIns="45720" rIns="91440" bIns="45720" rtlCol="0" anchor="ctr">
            <a:norm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endParaRPr lang="en-US" altLang="zh-TW" sz="4600" b="1" dirty="0">
              <a:solidFill>
                <a:schemeClr val="bg1">
                  <a:lumMod val="85000"/>
                </a:schemeClr>
              </a:solidFill>
              <a:latin typeface="Calibri" panose="020F0502020204030204" pitchFamily="34" charset="0"/>
              <a:ea typeface="Apple LiGothic Medium" pitchFamily="2" charset="-120"/>
              <a:cs typeface="Calibri" panose="020F0502020204030204" pitchFamily="34" charset="0"/>
            </a:endParaRPr>
          </a:p>
          <a:p>
            <a:r>
              <a:rPr lang="en-US" altLang="zh-TW" sz="4000" b="1" dirty="0">
                <a:solidFill>
                  <a:schemeClr val="bg1">
                    <a:lumMod val="85000"/>
                  </a:schemeClr>
                </a:solidFill>
                <a:latin typeface="Calibri" panose="020F0502020204030204" pitchFamily="34" charset="0"/>
                <a:ea typeface="Apple LiGothic Medium" pitchFamily="2" charset="-120"/>
                <a:cs typeface="Calibri" panose="020F0502020204030204" pitchFamily="34" charset="0"/>
              </a:rPr>
              <a:t>Statistics and Machine Learning with R</a:t>
            </a:r>
          </a:p>
          <a:p>
            <a:endParaRPr lang="en-US" altLang="zh-TW" sz="4000" b="1" dirty="0">
              <a:solidFill>
                <a:schemeClr val="bg1">
                  <a:lumMod val="85000"/>
                </a:schemeClr>
              </a:solidFill>
              <a:latin typeface="Calibri" panose="020F0502020204030204" pitchFamily="34" charset="0"/>
              <a:ea typeface="Apple LiGothic Medium" pitchFamily="2" charset="-120"/>
              <a:cs typeface="Calibri" panose="020F0502020204030204" pitchFamily="34" charset="0"/>
            </a:endParaRPr>
          </a:p>
          <a:p>
            <a:r>
              <a:rPr lang="en-US" altLang="zh-TW" sz="4000" b="1" dirty="0">
                <a:solidFill>
                  <a:schemeClr val="bg1">
                    <a:lumMod val="85000"/>
                  </a:schemeClr>
                </a:solidFill>
                <a:latin typeface="Calibri" panose="020F0502020204030204" pitchFamily="34" charset="0"/>
                <a:ea typeface="Apple LiGothic Medium" pitchFamily="2" charset="-120"/>
                <a:cs typeface="Calibri" panose="020F0502020204030204" pitchFamily="34" charset="0"/>
              </a:rPr>
              <a:t>A Crash Course</a:t>
            </a:r>
          </a:p>
        </p:txBody>
      </p:sp>
      <p:sp>
        <p:nvSpPr>
          <p:cNvPr id="12" name="Rechteck 7">
            <a:extLst>
              <a:ext uri="{FF2B5EF4-FFF2-40B4-BE49-F238E27FC236}">
                <a16:creationId xmlns:a16="http://schemas.microsoft.com/office/drawing/2014/main" id="{8E52FC6D-C696-EB47-900D-161247B25E8D}"/>
              </a:ext>
            </a:extLst>
          </p:cNvPr>
          <p:cNvSpPr/>
          <p:nvPr/>
        </p:nvSpPr>
        <p:spPr>
          <a:xfrm>
            <a:off x="5676569" y="6392580"/>
            <a:ext cx="2007537" cy="307777"/>
          </a:xfrm>
          <a:prstGeom prst="rect">
            <a:avLst/>
          </a:prstGeom>
        </p:spPr>
        <p:txBody>
          <a:bodyPr wrap="none">
            <a:spAutoFit/>
          </a:bodyPr>
          <a:lstStyle/>
          <a:p>
            <a:r>
              <a:rPr lang="de-DE" sz="1400" b="1" dirty="0">
                <a:solidFill>
                  <a:schemeClr val="bg1"/>
                </a:solidFill>
              </a:rPr>
              <a:t>tywong.one@gmail.com</a:t>
            </a:r>
          </a:p>
        </p:txBody>
      </p:sp>
      <p:pic>
        <p:nvPicPr>
          <p:cNvPr id="13" name="圖片 12">
            <a:extLst>
              <a:ext uri="{FF2B5EF4-FFF2-40B4-BE49-F238E27FC236}">
                <a16:creationId xmlns:a16="http://schemas.microsoft.com/office/drawing/2014/main" id="{41F25038-A23A-6F46-A27B-4452091244B3}"/>
              </a:ext>
            </a:extLst>
          </p:cNvPr>
          <p:cNvPicPr>
            <a:picLocks noChangeAspect="1"/>
          </p:cNvPicPr>
          <p:nvPr/>
        </p:nvPicPr>
        <p:blipFill>
          <a:blip r:embed="rId4">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7812360" y="6309320"/>
            <a:ext cx="432048" cy="432048"/>
          </a:xfrm>
          <a:prstGeom prst="rect">
            <a:avLst/>
          </a:prstGeom>
        </p:spPr>
      </p:pic>
      <p:pic>
        <p:nvPicPr>
          <p:cNvPr id="14" name="圖片 13">
            <a:extLst>
              <a:ext uri="{FF2B5EF4-FFF2-40B4-BE49-F238E27FC236}">
                <a16:creationId xmlns:a16="http://schemas.microsoft.com/office/drawing/2014/main" id="{39180280-C8AE-A545-87B6-08A5B31BA041}"/>
              </a:ext>
            </a:extLst>
          </p:cNvPr>
          <p:cNvPicPr>
            <a:picLocks noChangeAspect="1"/>
          </p:cNvPicPr>
          <p:nvPr/>
        </p:nvPicPr>
        <p:blipFill>
          <a:blip r:embed="rId5">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5220072" y="6309321"/>
            <a:ext cx="432048" cy="432048"/>
          </a:xfrm>
          <a:prstGeom prst="rect">
            <a:avLst/>
          </a:prstGeom>
        </p:spPr>
      </p:pic>
      <p:sp>
        <p:nvSpPr>
          <p:cNvPr id="15" name="Rechteck 7">
            <a:extLst>
              <a:ext uri="{FF2B5EF4-FFF2-40B4-BE49-F238E27FC236}">
                <a16:creationId xmlns:a16="http://schemas.microsoft.com/office/drawing/2014/main" id="{A13754BA-52E6-244E-B195-67529B577B0B}"/>
              </a:ext>
            </a:extLst>
          </p:cNvPr>
          <p:cNvSpPr/>
          <p:nvPr/>
        </p:nvSpPr>
        <p:spPr>
          <a:xfrm>
            <a:off x="8244408" y="6392580"/>
            <a:ext cx="830099" cy="307777"/>
          </a:xfrm>
          <a:prstGeom prst="rect">
            <a:avLst/>
          </a:prstGeom>
        </p:spPr>
        <p:txBody>
          <a:bodyPr wrap="none">
            <a:spAutoFit/>
          </a:bodyPr>
          <a:lstStyle/>
          <a:p>
            <a:r>
              <a:rPr lang="de-DE" sz="1400" b="1" dirty="0">
                <a:solidFill>
                  <a:schemeClr val="bg1"/>
                </a:solidFill>
              </a:rPr>
              <a:t>kamione</a:t>
            </a:r>
          </a:p>
        </p:txBody>
      </p:sp>
      <p:pic>
        <p:nvPicPr>
          <p:cNvPr id="18" name="Picture 4" descr="V:\IRTG\IRTG2150\Öffentlichkeitsarbeit\Logos\IRTG2150_logo_Final.png">
            <a:extLst>
              <a:ext uri="{FF2B5EF4-FFF2-40B4-BE49-F238E27FC236}">
                <a16:creationId xmlns:a16="http://schemas.microsoft.com/office/drawing/2014/main" id="{5AD406B5-0A2F-8346-A5D9-0E4A8039A38E}"/>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7223765" y="216840"/>
            <a:ext cx="1850742" cy="576064"/>
          </a:xfrm>
          <a:prstGeom prst="rect">
            <a:avLst/>
          </a:prstGeom>
          <a:noFill/>
          <a:extLst>
            <a:ext uri="{909E8E84-426E-40DD-AFC4-6F175D3DCCD1}">
              <a14:hiddenFill xmlns:a14="http://schemas.microsoft.com/office/drawing/2010/main">
                <a:solidFill>
                  <a:srgbClr val="FFFFFF"/>
                </a:solidFill>
              </a14:hiddenFill>
            </a:ext>
          </a:extLst>
        </p:spPr>
      </p:pic>
      <p:cxnSp>
        <p:nvCxnSpPr>
          <p:cNvPr id="19" name="直線接點 18">
            <a:extLst>
              <a:ext uri="{FF2B5EF4-FFF2-40B4-BE49-F238E27FC236}">
                <a16:creationId xmlns:a16="http://schemas.microsoft.com/office/drawing/2014/main" id="{C21E260A-0131-6C41-9F5B-324B21A6B995}"/>
              </a:ext>
            </a:extLst>
          </p:cNvPr>
          <p:cNvCxnSpPr>
            <a:cxnSpLocks/>
          </p:cNvCxnSpPr>
          <p:nvPr/>
        </p:nvCxnSpPr>
        <p:spPr>
          <a:xfrm>
            <a:off x="3667810" y="4199378"/>
            <a:ext cx="1738042" cy="0"/>
          </a:xfrm>
          <a:prstGeom prst="line">
            <a:avLst/>
          </a:prstGeom>
          <a:ln w="38100" cap="rnd">
            <a:solidFill>
              <a:schemeClr val="bg1">
                <a:lumMod val="9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20" name="矩形 19">
            <a:extLst>
              <a:ext uri="{FF2B5EF4-FFF2-40B4-BE49-F238E27FC236}">
                <a16:creationId xmlns:a16="http://schemas.microsoft.com/office/drawing/2014/main" id="{F610627D-6A5C-1F4D-ACF1-FB6E3C0C87A5}"/>
              </a:ext>
            </a:extLst>
          </p:cNvPr>
          <p:cNvSpPr/>
          <p:nvPr/>
        </p:nvSpPr>
        <p:spPr>
          <a:xfrm>
            <a:off x="505328" y="5716390"/>
            <a:ext cx="913012" cy="33289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圖片 16">
            <a:extLst>
              <a:ext uri="{FF2B5EF4-FFF2-40B4-BE49-F238E27FC236}">
                <a16:creationId xmlns:a16="http://schemas.microsoft.com/office/drawing/2014/main" id="{9D0E6EE8-957A-544A-A5CF-9777C7B8550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2285" y="5747794"/>
            <a:ext cx="839098" cy="270085"/>
          </a:xfrm>
          <a:prstGeom prst="rect">
            <a:avLst/>
          </a:prstGeom>
        </p:spPr>
      </p:pic>
      <p:sp>
        <p:nvSpPr>
          <p:cNvPr id="21" name="矩形 20">
            <a:extLst>
              <a:ext uri="{FF2B5EF4-FFF2-40B4-BE49-F238E27FC236}">
                <a16:creationId xmlns:a16="http://schemas.microsoft.com/office/drawing/2014/main" id="{F27511D5-163F-6042-A8FB-8603F17CE359}"/>
              </a:ext>
            </a:extLst>
          </p:cNvPr>
          <p:cNvSpPr/>
          <p:nvPr/>
        </p:nvSpPr>
        <p:spPr>
          <a:xfrm>
            <a:off x="505328" y="5275117"/>
            <a:ext cx="913012" cy="33289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圖片 15">
            <a:extLst>
              <a:ext uri="{FF2B5EF4-FFF2-40B4-BE49-F238E27FC236}">
                <a16:creationId xmlns:a16="http://schemas.microsoft.com/office/drawing/2014/main" id="{B2453E46-6D2B-4F4A-94C2-E7EF4958C75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9552" y="5330789"/>
            <a:ext cx="844564" cy="228870"/>
          </a:xfrm>
          <a:prstGeom prst="rect">
            <a:avLst/>
          </a:prstGeom>
        </p:spPr>
      </p:pic>
    </p:spTree>
    <p:extLst>
      <p:ext uri="{BB962C8B-B14F-4D97-AF65-F5344CB8AC3E}">
        <p14:creationId xmlns:p14="http://schemas.microsoft.com/office/powerpoint/2010/main" val="27784446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753C117-ECFC-5244-BAE3-27B7A4319CA0}"/>
              </a:ext>
            </a:extLst>
          </p:cNvPr>
          <p:cNvSpPr>
            <a:spLocks noGrp="1"/>
          </p:cNvSpPr>
          <p:nvPr>
            <p:ph type="title"/>
          </p:nvPr>
        </p:nvSpPr>
        <p:spPr>
          <a:xfrm>
            <a:off x="0" y="1"/>
            <a:ext cx="9144000" cy="939452"/>
          </a:xfrm>
          <a:solidFill>
            <a:schemeClr val="bg2">
              <a:lumMod val="25000"/>
            </a:schemeClr>
          </a:solidFill>
        </p:spPr>
        <p:txBody>
          <a:bodyPr>
            <a:normAutofit/>
          </a:bodyPr>
          <a:lstStyle/>
          <a:p>
            <a:r>
              <a:rPr lang="en-US" sz="3600" b="1" dirty="0">
                <a:solidFill>
                  <a:schemeClr val="bg1">
                    <a:lumMod val="95000"/>
                  </a:schemeClr>
                </a:solidFill>
                <a:latin typeface="Calibri" panose="020F0502020204030204" pitchFamily="34" charset="0"/>
                <a:ea typeface="Apple LiGothic Medium" pitchFamily="2" charset="-120"/>
                <a:cs typeface="Calibri" panose="020F0502020204030204" pitchFamily="34" charset="0"/>
              </a:rPr>
              <a:t>  Outline of Today’s </a:t>
            </a:r>
            <a:r>
              <a:rPr lang="en-US" altLang="zh-HK" sz="3600" b="1" dirty="0">
                <a:solidFill>
                  <a:schemeClr val="bg1">
                    <a:lumMod val="95000"/>
                  </a:schemeClr>
                </a:solidFill>
                <a:latin typeface="Calibri" panose="020F0502020204030204" pitchFamily="34" charset="0"/>
                <a:ea typeface="Apple LiGothic Medium" pitchFamily="2" charset="-120"/>
                <a:cs typeface="Calibri" panose="020F0502020204030204" pitchFamily="34" charset="0"/>
              </a:rPr>
              <a:t>Workshop</a:t>
            </a:r>
            <a:endParaRPr lang="en-US" sz="3600" b="1" dirty="0">
              <a:solidFill>
                <a:schemeClr val="bg1">
                  <a:lumMod val="95000"/>
                </a:schemeClr>
              </a:solidFill>
              <a:latin typeface="Calibri" panose="020F0502020204030204" pitchFamily="34" charset="0"/>
              <a:ea typeface="Apple LiGothic Medium" pitchFamily="2" charset="-120"/>
              <a:cs typeface="Calibri" panose="020F0502020204030204" pitchFamily="34" charset="0"/>
            </a:endParaRPr>
          </a:p>
        </p:txBody>
      </p:sp>
      <p:pic>
        <p:nvPicPr>
          <p:cNvPr id="4" name="Picture 4" descr="V:\IRTG\IRTG2150\Öffentlichkeitsarbeit\Logos\IRTG2150_logo_Final.png">
            <a:extLst>
              <a:ext uri="{FF2B5EF4-FFF2-40B4-BE49-F238E27FC236}">
                <a16:creationId xmlns:a16="http://schemas.microsoft.com/office/drawing/2014/main" id="{FF2F5DDD-DB50-F640-BBA1-5D2902ECE9EB}"/>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785465" y="6450904"/>
            <a:ext cx="1307892" cy="407096"/>
          </a:xfrm>
          <a:prstGeom prst="rect">
            <a:avLst/>
          </a:prstGeom>
          <a:noFill/>
          <a:extLst>
            <a:ext uri="{909E8E84-426E-40DD-AFC4-6F175D3DCCD1}">
              <a14:hiddenFill xmlns:a14="http://schemas.microsoft.com/office/drawing/2010/main">
                <a:solidFill>
                  <a:srgbClr val="FFFFFF"/>
                </a:solidFill>
              </a14:hiddenFill>
            </a:ext>
          </a:extLst>
        </p:spPr>
      </p:pic>
      <p:sp>
        <p:nvSpPr>
          <p:cNvPr id="5" name="文字方塊 4">
            <a:extLst>
              <a:ext uri="{FF2B5EF4-FFF2-40B4-BE49-F238E27FC236}">
                <a16:creationId xmlns:a16="http://schemas.microsoft.com/office/drawing/2014/main" id="{DFEF9A22-98AC-E64C-AEEF-C0B315F5463F}"/>
              </a:ext>
            </a:extLst>
          </p:cNvPr>
          <p:cNvSpPr txBox="1"/>
          <p:nvPr/>
        </p:nvSpPr>
        <p:spPr>
          <a:xfrm>
            <a:off x="0" y="6450904"/>
            <a:ext cx="628650" cy="400110"/>
          </a:xfrm>
          <a:prstGeom prst="rect">
            <a:avLst/>
          </a:prstGeom>
          <a:noFill/>
        </p:spPr>
        <p:txBody>
          <a:bodyPr wrap="square" rtlCol="0">
            <a:spAutoFit/>
          </a:bodyPr>
          <a:lstStyle/>
          <a:p>
            <a:r>
              <a:rPr lang="en-US" sz="2000" b="1" dirty="0">
                <a:solidFill>
                  <a:schemeClr val="bg2">
                    <a:lumMod val="25000"/>
                  </a:schemeClr>
                </a:solidFill>
              </a:rPr>
              <a:t>P.10</a:t>
            </a:r>
          </a:p>
        </p:txBody>
      </p:sp>
      <p:cxnSp>
        <p:nvCxnSpPr>
          <p:cNvPr id="7" name="直線接點 6">
            <a:extLst>
              <a:ext uri="{FF2B5EF4-FFF2-40B4-BE49-F238E27FC236}">
                <a16:creationId xmlns:a16="http://schemas.microsoft.com/office/drawing/2014/main" id="{2EB0C7DE-AD04-374E-BEDD-1C5710F5FE76}"/>
              </a:ext>
            </a:extLst>
          </p:cNvPr>
          <p:cNvCxnSpPr>
            <a:cxnSpLocks/>
          </p:cNvCxnSpPr>
          <p:nvPr/>
        </p:nvCxnSpPr>
        <p:spPr>
          <a:xfrm flipV="1">
            <a:off x="0" y="6417790"/>
            <a:ext cx="9144000" cy="1"/>
          </a:xfrm>
          <a:prstGeom prst="line">
            <a:avLst/>
          </a:prstGeom>
        </p:spPr>
        <p:style>
          <a:lnRef idx="1">
            <a:schemeClr val="dk1"/>
          </a:lnRef>
          <a:fillRef idx="0">
            <a:schemeClr val="dk1"/>
          </a:fillRef>
          <a:effectRef idx="0">
            <a:schemeClr val="dk1"/>
          </a:effectRef>
          <a:fontRef idx="minor">
            <a:schemeClr val="tx1"/>
          </a:fontRef>
        </p:style>
      </p:cxnSp>
      <p:sp>
        <p:nvSpPr>
          <p:cNvPr id="6" name="內容版面配置區 2">
            <a:extLst>
              <a:ext uri="{FF2B5EF4-FFF2-40B4-BE49-F238E27FC236}">
                <a16:creationId xmlns:a16="http://schemas.microsoft.com/office/drawing/2014/main" id="{ED15659E-1931-9341-B937-321BF4D9457B}"/>
              </a:ext>
            </a:extLst>
          </p:cNvPr>
          <p:cNvSpPr>
            <a:spLocks noGrp="1"/>
          </p:cNvSpPr>
          <p:nvPr>
            <p:ph idx="1"/>
          </p:nvPr>
        </p:nvSpPr>
        <p:spPr>
          <a:xfrm>
            <a:off x="628650" y="1198304"/>
            <a:ext cx="7886700" cy="3722039"/>
          </a:xfrm>
        </p:spPr>
        <p:txBody>
          <a:bodyPr anchor="ctr">
            <a:noAutofit/>
          </a:bodyPr>
          <a:lstStyle/>
          <a:p>
            <a:pPr marL="457200" indent="-457200">
              <a:lnSpc>
                <a:spcPct val="150000"/>
              </a:lnSpc>
              <a:buFont typeface="+mj-lt"/>
              <a:buAutoNum type="arabicPeriod"/>
            </a:pPr>
            <a:r>
              <a:rPr lang="en-US" sz="3000" b="1" dirty="0">
                <a:solidFill>
                  <a:schemeClr val="bg1">
                    <a:lumMod val="75000"/>
                  </a:schemeClr>
                </a:solidFill>
              </a:rPr>
              <a:t>Why should we learn programming and R?</a:t>
            </a:r>
          </a:p>
          <a:p>
            <a:pPr marL="457200" indent="-457200">
              <a:lnSpc>
                <a:spcPct val="150000"/>
              </a:lnSpc>
              <a:buFont typeface="+mj-lt"/>
              <a:buAutoNum type="arabicPeriod"/>
            </a:pPr>
            <a:r>
              <a:rPr lang="en-US" sz="3000" b="1" dirty="0"/>
              <a:t>Introduction to R and the Data Model</a:t>
            </a:r>
          </a:p>
          <a:p>
            <a:pPr marL="457200" indent="-457200">
              <a:lnSpc>
                <a:spcPct val="150000"/>
              </a:lnSpc>
              <a:buFont typeface="+mj-lt"/>
              <a:buAutoNum type="arabicPeriod"/>
            </a:pPr>
            <a:r>
              <a:rPr lang="en-US" sz="3000" b="1" dirty="0">
                <a:solidFill>
                  <a:schemeClr val="bg1">
                    <a:lumMod val="75000"/>
                  </a:schemeClr>
                </a:solidFill>
              </a:rPr>
              <a:t>Why should we should care about big data?</a:t>
            </a:r>
          </a:p>
          <a:p>
            <a:pPr marL="457200" indent="-457200">
              <a:lnSpc>
                <a:spcPct val="150000"/>
              </a:lnSpc>
              <a:buFont typeface="+mj-lt"/>
              <a:buAutoNum type="arabicPeriod"/>
            </a:pPr>
            <a:r>
              <a:rPr lang="en-US" sz="3000" b="1" dirty="0">
                <a:solidFill>
                  <a:schemeClr val="bg1">
                    <a:lumMod val="75000"/>
                  </a:schemeClr>
                </a:solidFill>
              </a:rPr>
              <a:t>Introduction to machine learning</a:t>
            </a:r>
          </a:p>
        </p:txBody>
      </p:sp>
    </p:spTree>
    <p:extLst>
      <p:ext uri="{BB962C8B-B14F-4D97-AF65-F5344CB8AC3E}">
        <p14:creationId xmlns:p14="http://schemas.microsoft.com/office/powerpoint/2010/main" val="8549459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753C117-ECFC-5244-BAE3-27B7A4319CA0}"/>
              </a:ext>
            </a:extLst>
          </p:cNvPr>
          <p:cNvSpPr>
            <a:spLocks noGrp="1"/>
          </p:cNvSpPr>
          <p:nvPr>
            <p:ph type="title"/>
          </p:nvPr>
        </p:nvSpPr>
        <p:spPr>
          <a:xfrm>
            <a:off x="0" y="1"/>
            <a:ext cx="9144000" cy="939452"/>
          </a:xfrm>
          <a:solidFill>
            <a:schemeClr val="bg2">
              <a:lumMod val="25000"/>
            </a:schemeClr>
          </a:solidFill>
        </p:spPr>
        <p:txBody>
          <a:bodyPr>
            <a:normAutofit/>
          </a:bodyPr>
          <a:lstStyle/>
          <a:p>
            <a:r>
              <a:rPr lang="en-US" sz="3600" b="1" dirty="0">
                <a:solidFill>
                  <a:schemeClr val="bg1">
                    <a:lumMod val="95000"/>
                  </a:schemeClr>
                </a:solidFill>
                <a:latin typeface="Calibri" panose="020F0502020204030204" pitchFamily="34" charset="0"/>
                <a:ea typeface="Apple LiGothic Medium" pitchFamily="2" charset="-120"/>
                <a:cs typeface="Calibri" panose="020F0502020204030204" pitchFamily="34" charset="0"/>
              </a:rPr>
              <a:t>  Where Should We Start (1)?</a:t>
            </a:r>
          </a:p>
        </p:txBody>
      </p:sp>
      <p:sp>
        <p:nvSpPr>
          <p:cNvPr id="12" name="文字方塊 11">
            <a:extLst>
              <a:ext uri="{FF2B5EF4-FFF2-40B4-BE49-F238E27FC236}">
                <a16:creationId xmlns:a16="http://schemas.microsoft.com/office/drawing/2014/main" id="{A92DD8A4-47A3-FE4A-949F-45441D05861D}"/>
              </a:ext>
            </a:extLst>
          </p:cNvPr>
          <p:cNvSpPr txBox="1"/>
          <p:nvPr/>
        </p:nvSpPr>
        <p:spPr>
          <a:xfrm>
            <a:off x="0" y="6450904"/>
            <a:ext cx="688622" cy="400110"/>
          </a:xfrm>
          <a:prstGeom prst="rect">
            <a:avLst/>
          </a:prstGeom>
          <a:noFill/>
        </p:spPr>
        <p:txBody>
          <a:bodyPr wrap="square" rtlCol="0">
            <a:spAutoFit/>
          </a:bodyPr>
          <a:lstStyle/>
          <a:p>
            <a:r>
              <a:rPr lang="en-US" sz="2000" b="1" dirty="0">
                <a:solidFill>
                  <a:schemeClr val="bg2">
                    <a:lumMod val="25000"/>
                  </a:schemeClr>
                </a:solidFill>
              </a:rPr>
              <a:t>P.11</a:t>
            </a:r>
          </a:p>
        </p:txBody>
      </p:sp>
      <p:cxnSp>
        <p:nvCxnSpPr>
          <p:cNvPr id="10" name="直線接點 9">
            <a:extLst>
              <a:ext uri="{FF2B5EF4-FFF2-40B4-BE49-F238E27FC236}">
                <a16:creationId xmlns:a16="http://schemas.microsoft.com/office/drawing/2014/main" id="{2210DC97-5967-284D-BA3D-B32ECBF1FE00}"/>
              </a:ext>
            </a:extLst>
          </p:cNvPr>
          <p:cNvCxnSpPr>
            <a:cxnSpLocks/>
          </p:cNvCxnSpPr>
          <p:nvPr/>
        </p:nvCxnSpPr>
        <p:spPr>
          <a:xfrm flipV="1">
            <a:off x="0" y="6417790"/>
            <a:ext cx="9144000" cy="1"/>
          </a:xfrm>
          <a:prstGeom prst="line">
            <a:avLst/>
          </a:prstGeom>
        </p:spPr>
        <p:style>
          <a:lnRef idx="1">
            <a:schemeClr val="dk1"/>
          </a:lnRef>
          <a:fillRef idx="0">
            <a:schemeClr val="dk1"/>
          </a:fillRef>
          <a:effectRef idx="0">
            <a:schemeClr val="dk1"/>
          </a:effectRef>
          <a:fontRef idx="minor">
            <a:schemeClr val="tx1"/>
          </a:fontRef>
        </p:style>
      </p:cxnSp>
      <p:pic>
        <p:nvPicPr>
          <p:cNvPr id="8" name="Picture 4" descr="V:\IRTG\IRTG2150\Öffentlichkeitsarbeit\Logos\IRTG2150_logo_Final.png">
            <a:extLst>
              <a:ext uri="{FF2B5EF4-FFF2-40B4-BE49-F238E27FC236}">
                <a16:creationId xmlns:a16="http://schemas.microsoft.com/office/drawing/2014/main" id="{AF58349D-0D98-FC47-B15B-820812A45BE9}"/>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785465" y="6450904"/>
            <a:ext cx="1307892" cy="407096"/>
          </a:xfrm>
          <a:prstGeom prst="rect">
            <a:avLst/>
          </a:prstGeom>
          <a:noFill/>
          <a:extLst>
            <a:ext uri="{909E8E84-426E-40DD-AFC4-6F175D3DCCD1}">
              <a14:hiddenFill xmlns:a14="http://schemas.microsoft.com/office/drawing/2010/main">
                <a:solidFill>
                  <a:srgbClr val="FFFFFF"/>
                </a:solidFill>
              </a14:hiddenFill>
            </a:ext>
          </a:extLst>
        </p:spPr>
      </p:pic>
      <p:sp>
        <p:nvSpPr>
          <p:cNvPr id="3" name="矩形 2">
            <a:extLst>
              <a:ext uri="{FF2B5EF4-FFF2-40B4-BE49-F238E27FC236}">
                <a16:creationId xmlns:a16="http://schemas.microsoft.com/office/drawing/2014/main" id="{4610D686-34BB-D148-872A-977939ACD248}"/>
              </a:ext>
            </a:extLst>
          </p:cNvPr>
          <p:cNvSpPr/>
          <p:nvPr/>
        </p:nvSpPr>
        <p:spPr>
          <a:xfrm>
            <a:off x="521361" y="1246742"/>
            <a:ext cx="8252994" cy="3785652"/>
          </a:xfrm>
          <a:prstGeom prst="rect">
            <a:avLst/>
          </a:prstGeom>
        </p:spPr>
        <p:txBody>
          <a:bodyPr wrap="square">
            <a:spAutoFit/>
          </a:bodyPr>
          <a:lstStyle/>
          <a:p>
            <a:r>
              <a:rPr lang="en" altLang="zh-HK" sz="3000" dirty="0">
                <a:effectLst/>
                <a:latin typeface="Calibri" panose="020F0502020204030204" pitchFamily="34" charset="0"/>
                <a:cs typeface="Calibri" panose="020F0502020204030204" pitchFamily="34" charset="0"/>
              </a:rPr>
              <a:t>R             : </a:t>
            </a:r>
            <a:r>
              <a:rPr lang="en" altLang="zh-HK" sz="3000" dirty="0">
                <a:effectLst/>
                <a:latin typeface="Calibri" panose="020F0502020204030204" pitchFamily="34" charset="0"/>
                <a:cs typeface="Calibri" panose="020F0502020204030204" pitchFamily="34" charset="0"/>
                <a:hlinkClick r:id="rId4"/>
              </a:rPr>
              <a:t>http://cran.r-project.org/</a:t>
            </a:r>
            <a:endParaRPr lang="en" altLang="zh-HK" sz="3000" dirty="0">
              <a:latin typeface="Calibri" panose="020F0502020204030204" pitchFamily="34" charset="0"/>
              <a:cs typeface="Calibri" panose="020F0502020204030204" pitchFamily="34" charset="0"/>
            </a:endParaRPr>
          </a:p>
          <a:p>
            <a:r>
              <a:rPr lang="en" altLang="zh-HK" sz="3000" dirty="0">
                <a:effectLst/>
                <a:latin typeface="Calibri" panose="020F0502020204030204" pitchFamily="34" charset="0"/>
                <a:cs typeface="Calibri" panose="020F0502020204030204" pitchFamily="34" charset="0"/>
              </a:rPr>
              <a:t>R-Studio</a:t>
            </a:r>
            <a:r>
              <a:rPr lang="en" altLang="zh-HK" sz="3000" dirty="0">
                <a:latin typeface="Calibri" panose="020F0502020204030204" pitchFamily="34" charset="0"/>
                <a:cs typeface="Calibri" panose="020F0502020204030204" pitchFamily="34" charset="0"/>
              </a:rPr>
              <a:t>: </a:t>
            </a:r>
            <a:r>
              <a:rPr lang="en" altLang="zh-HK" sz="3000" dirty="0">
                <a:effectLst/>
                <a:latin typeface="Calibri" panose="020F0502020204030204" pitchFamily="34" charset="0"/>
                <a:cs typeface="Calibri" panose="020F0502020204030204" pitchFamily="34" charset="0"/>
                <a:hlinkClick r:id="rId5"/>
              </a:rPr>
              <a:t>http://www.rstudio.com/</a:t>
            </a:r>
            <a:endParaRPr lang="en" altLang="zh-HK" sz="3000" dirty="0">
              <a:latin typeface="Calibri" panose="020F0502020204030204" pitchFamily="34" charset="0"/>
              <a:cs typeface="Calibri" panose="020F0502020204030204" pitchFamily="34" charset="0"/>
            </a:endParaRPr>
          </a:p>
          <a:p>
            <a:endParaRPr lang="en" altLang="zh-HK" sz="3000" dirty="0">
              <a:effectLst/>
              <a:latin typeface="Calibri" panose="020F0502020204030204" pitchFamily="34" charset="0"/>
              <a:cs typeface="Calibri" panose="020F0502020204030204" pitchFamily="34" charset="0"/>
            </a:endParaRPr>
          </a:p>
          <a:p>
            <a:r>
              <a:rPr lang="en" altLang="zh-HK" sz="3000" b="1" dirty="0">
                <a:latin typeface="Calibri" panose="020F0502020204030204" pitchFamily="34" charset="0"/>
                <a:cs typeface="Calibri" panose="020F0502020204030204" pitchFamily="34" charset="0"/>
              </a:rPr>
              <a:t>R-Studio</a:t>
            </a:r>
            <a:endParaRPr lang="en" altLang="zh-HK" sz="3000" b="1" dirty="0">
              <a:effectLst/>
              <a:latin typeface="Calibri" panose="020F0502020204030204" pitchFamily="34" charset="0"/>
              <a:cs typeface="Calibri" panose="020F0502020204030204" pitchFamily="34" charset="0"/>
            </a:endParaRPr>
          </a:p>
          <a:p>
            <a:pPr marL="457200" indent="-457200">
              <a:buFont typeface="Arial" panose="020B0604020202020204" pitchFamily="34" charset="0"/>
              <a:buChar char="•"/>
            </a:pPr>
            <a:r>
              <a:rPr lang="en" altLang="zh-HK" sz="3000" dirty="0">
                <a:latin typeface="Calibri" panose="020F0502020204030204" pitchFamily="34" charset="0"/>
                <a:cs typeface="Calibri" panose="020F0502020204030204" pitchFamily="34" charset="0"/>
              </a:rPr>
              <a:t>R is </a:t>
            </a:r>
            <a:r>
              <a:rPr lang="en" altLang="zh-HK" sz="3000" i="1" dirty="0">
                <a:latin typeface="Calibri" panose="020F0502020204030204" pitchFamily="34" charset="0"/>
                <a:cs typeface="Calibri" panose="020F0502020204030204" pitchFamily="34" charset="0"/>
              </a:rPr>
              <a:t>not an application;</a:t>
            </a:r>
            <a:r>
              <a:rPr lang="en" altLang="zh-HK" sz="3000" dirty="0">
                <a:latin typeface="Calibri" panose="020F0502020204030204" pitchFamily="34" charset="0"/>
                <a:cs typeface="Calibri" panose="020F0502020204030204" pitchFamily="34" charset="0"/>
              </a:rPr>
              <a:t> it is a script programing language</a:t>
            </a:r>
          </a:p>
          <a:p>
            <a:pPr marL="457200" indent="-457200">
              <a:buFont typeface="Arial" panose="020B0604020202020204" pitchFamily="34" charset="0"/>
              <a:buChar char="•"/>
            </a:pPr>
            <a:r>
              <a:rPr lang="en" altLang="zh-HK" sz="3000" dirty="0">
                <a:latin typeface="Calibri" panose="020F0502020204030204" pitchFamily="34" charset="0"/>
                <a:cs typeface="Calibri" panose="020F0502020204030204" pitchFamily="34" charset="0"/>
              </a:rPr>
              <a:t>IDE (interactive development environment)</a:t>
            </a:r>
          </a:p>
          <a:p>
            <a:pPr marL="457200" indent="-457200">
              <a:buFont typeface="Arial" panose="020B0604020202020204" pitchFamily="34" charset="0"/>
              <a:buChar char="•"/>
            </a:pPr>
            <a:r>
              <a:rPr lang="en" altLang="zh-HK" sz="3000" dirty="0">
                <a:latin typeface="Calibri" panose="020F0502020204030204" pitchFamily="34" charset="0"/>
                <a:cs typeface="Calibri" panose="020F0502020204030204" pitchFamily="34" charset="0"/>
              </a:rPr>
              <a:t>Free and open source</a:t>
            </a:r>
          </a:p>
        </p:txBody>
      </p:sp>
    </p:spTree>
    <p:extLst>
      <p:ext uri="{BB962C8B-B14F-4D97-AF65-F5344CB8AC3E}">
        <p14:creationId xmlns:p14="http://schemas.microsoft.com/office/powerpoint/2010/main" val="27527959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753C117-ECFC-5244-BAE3-27B7A4319CA0}"/>
              </a:ext>
            </a:extLst>
          </p:cNvPr>
          <p:cNvSpPr>
            <a:spLocks noGrp="1"/>
          </p:cNvSpPr>
          <p:nvPr>
            <p:ph type="title"/>
          </p:nvPr>
        </p:nvSpPr>
        <p:spPr>
          <a:xfrm>
            <a:off x="0" y="1"/>
            <a:ext cx="9144000" cy="939452"/>
          </a:xfrm>
          <a:solidFill>
            <a:schemeClr val="bg2">
              <a:lumMod val="25000"/>
            </a:schemeClr>
          </a:solidFill>
        </p:spPr>
        <p:txBody>
          <a:bodyPr>
            <a:normAutofit/>
          </a:bodyPr>
          <a:lstStyle/>
          <a:p>
            <a:r>
              <a:rPr lang="en-US" sz="3600" b="1" dirty="0">
                <a:solidFill>
                  <a:schemeClr val="bg1">
                    <a:lumMod val="95000"/>
                  </a:schemeClr>
                </a:solidFill>
                <a:latin typeface="Calibri" panose="020F0502020204030204" pitchFamily="34" charset="0"/>
                <a:ea typeface="Apple LiGothic Medium" pitchFamily="2" charset="-120"/>
                <a:cs typeface="Calibri" panose="020F0502020204030204" pitchFamily="34" charset="0"/>
              </a:rPr>
              <a:t>  R-Studio Interface</a:t>
            </a:r>
          </a:p>
        </p:txBody>
      </p:sp>
      <p:sp>
        <p:nvSpPr>
          <p:cNvPr id="12" name="文字方塊 11">
            <a:extLst>
              <a:ext uri="{FF2B5EF4-FFF2-40B4-BE49-F238E27FC236}">
                <a16:creationId xmlns:a16="http://schemas.microsoft.com/office/drawing/2014/main" id="{A92DD8A4-47A3-FE4A-949F-45441D05861D}"/>
              </a:ext>
            </a:extLst>
          </p:cNvPr>
          <p:cNvSpPr txBox="1"/>
          <p:nvPr/>
        </p:nvSpPr>
        <p:spPr>
          <a:xfrm>
            <a:off x="0" y="6450904"/>
            <a:ext cx="620889" cy="400110"/>
          </a:xfrm>
          <a:prstGeom prst="rect">
            <a:avLst/>
          </a:prstGeom>
          <a:noFill/>
        </p:spPr>
        <p:txBody>
          <a:bodyPr wrap="square" rtlCol="0">
            <a:spAutoFit/>
          </a:bodyPr>
          <a:lstStyle/>
          <a:p>
            <a:r>
              <a:rPr lang="en-US" sz="2000" b="1" dirty="0">
                <a:solidFill>
                  <a:schemeClr val="bg2">
                    <a:lumMod val="25000"/>
                  </a:schemeClr>
                </a:solidFill>
              </a:rPr>
              <a:t>P.12</a:t>
            </a:r>
          </a:p>
        </p:txBody>
      </p:sp>
      <p:cxnSp>
        <p:nvCxnSpPr>
          <p:cNvPr id="10" name="直線接點 9">
            <a:extLst>
              <a:ext uri="{FF2B5EF4-FFF2-40B4-BE49-F238E27FC236}">
                <a16:creationId xmlns:a16="http://schemas.microsoft.com/office/drawing/2014/main" id="{2210DC97-5967-284D-BA3D-B32ECBF1FE00}"/>
              </a:ext>
            </a:extLst>
          </p:cNvPr>
          <p:cNvCxnSpPr>
            <a:cxnSpLocks/>
          </p:cNvCxnSpPr>
          <p:nvPr/>
        </p:nvCxnSpPr>
        <p:spPr>
          <a:xfrm flipV="1">
            <a:off x="0" y="6417790"/>
            <a:ext cx="9144000" cy="1"/>
          </a:xfrm>
          <a:prstGeom prst="line">
            <a:avLst/>
          </a:prstGeom>
        </p:spPr>
        <p:style>
          <a:lnRef idx="1">
            <a:schemeClr val="dk1"/>
          </a:lnRef>
          <a:fillRef idx="0">
            <a:schemeClr val="dk1"/>
          </a:fillRef>
          <a:effectRef idx="0">
            <a:schemeClr val="dk1"/>
          </a:effectRef>
          <a:fontRef idx="minor">
            <a:schemeClr val="tx1"/>
          </a:fontRef>
        </p:style>
      </p:cxnSp>
      <p:pic>
        <p:nvPicPr>
          <p:cNvPr id="8" name="Picture 4" descr="V:\IRTG\IRTG2150\Öffentlichkeitsarbeit\Logos\IRTG2150_logo_Final.png">
            <a:extLst>
              <a:ext uri="{FF2B5EF4-FFF2-40B4-BE49-F238E27FC236}">
                <a16:creationId xmlns:a16="http://schemas.microsoft.com/office/drawing/2014/main" id="{AF58349D-0D98-FC47-B15B-820812A45BE9}"/>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7785465" y="6450904"/>
            <a:ext cx="1307892" cy="407096"/>
          </a:xfrm>
          <a:prstGeom prst="rect">
            <a:avLst/>
          </a:prstGeom>
          <a:noFill/>
          <a:extLst>
            <a:ext uri="{909E8E84-426E-40DD-AFC4-6F175D3DCCD1}">
              <a14:hiddenFill xmlns:a14="http://schemas.microsoft.com/office/drawing/2010/main">
                <a:solidFill>
                  <a:srgbClr val="FFFFFF"/>
                </a:solidFill>
              </a14:hiddenFill>
            </a:ext>
          </a:extLst>
        </p:spPr>
      </p:pic>
      <p:pic>
        <p:nvPicPr>
          <p:cNvPr id="6" name="圖片 5">
            <a:extLst>
              <a:ext uri="{FF2B5EF4-FFF2-40B4-BE49-F238E27FC236}">
                <a16:creationId xmlns:a16="http://schemas.microsoft.com/office/drawing/2014/main" id="{C8FA9AC0-5E23-9D48-A257-E6E390F06B4E}"/>
              </a:ext>
            </a:extLst>
          </p:cNvPr>
          <p:cNvPicPr>
            <a:picLocks noChangeAspect="1"/>
          </p:cNvPicPr>
          <p:nvPr/>
        </p:nvPicPr>
        <p:blipFill>
          <a:blip r:embed="rId3"/>
          <a:stretch>
            <a:fillRect/>
          </a:stretch>
        </p:blipFill>
        <p:spPr>
          <a:xfrm>
            <a:off x="250520" y="1019618"/>
            <a:ext cx="8642959" cy="5318007"/>
          </a:xfrm>
          <a:prstGeom prst="rect">
            <a:avLst/>
          </a:prstGeom>
        </p:spPr>
      </p:pic>
    </p:spTree>
    <p:extLst>
      <p:ext uri="{BB962C8B-B14F-4D97-AF65-F5344CB8AC3E}">
        <p14:creationId xmlns:p14="http://schemas.microsoft.com/office/powerpoint/2010/main" val="37758148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753C117-ECFC-5244-BAE3-27B7A4319CA0}"/>
              </a:ext>
            </a:extLst>
          </p:cNvPr>
          <p:cNvSpPr>
            <a:spLocks noGrp="1"/>
          </p:cNvSpPr>
          <p:nvPr>
            <p:ph type="title"/>
          </p:nvPr>
        </p:nvSpPr>
        <p:spPr>
          <a:xfrm>
            <a:off x="0" y="1"/>
            <a:ext cx="9144000" cy="939452"/>
          </a:xfrm>
          <a:solidFill>
            <a:schemeClr val="bg2">
              <a:lumMod val="25000"/>
            </a:schemeClr>
          </a:solidFill>
        </p:spPr>
        <p:txBody>
          <a:bodyPr>
            <a:normAutofit/>
          </a:bodyPr>
          <a:lstStyle/>
          <a:p>
            <a:r>
              <a:rPr lang="en-US" sz="3600" b="1" dirty="0">
                <a:solidFill>
                  <a:schemeClr val="bg1">
                    <a:lumMod val="95000"/>
                  </a:schemeClr>
                </a:solidFill>
                <a:latin typeface="Calibri" panose="020F0502020204030204" pitchFamily="34" charset="0"/>
                <a:ea typeface="Apple LiGothic Medium" pitchFamily="2" charset="-120"/>
                <a:cs typeface="Calibri" panose="020F0502020204030204" pitchFamily="34" charset="0"/>
              </a:rPr>
              <a:t>  R Basics: Operations</a:t>
            </a:r>
          </a:p>
        </p:txBody>
      </p:sp>
      <p:sp>
        <p:nvSpPr>
          <p:cNvPr id="12" name="文字方塊 11">
            <a:extLst>
              <a:ext uri="{FF2B5EF4-FFF2-40B4-BE49-F238E27FC236}">
                <a16:creationId xmlns:a16="http://schemas.microsoft.com/office/drawing/2014/main" id="{A92DD8A4-47A3-FE4A-949F-45441D05861D}"/>
              </a:ext>
            </a:extLst>
          </p:cNvPr>
          <p:cNvSpPr txBox="1"/>
          <p:nvPr/>
        </p:nvSpPr>
        <p:spPr>
          <a:xfrm>
            <a:off x="0" y="6450904"/>
            <a:ext cx="643467" cy="400110"/>
          </a:xfrm>
          <a:prstGeom prst="rect">
            <a:avLst/>
          </a:prstGeom>
          <a:noFill/>
        </p:spPr>
        <p:txBody>
          <a:bodyPr wrap="square" rtlCol="0">
            <a:spAutoFit/>
          </a:bodyPr>
          <a:lstStyle/>
          <a:p>
            <a:r>
              <a:rPr lang="en-US" sz="2000" b="1" dirty="0">
                <a:solidFill>
                  <a:schemeClr val="bg2">
                    <a:lumMod val="25000"/>
                  </a:schemeClr>
                </a:solidFill>
              </a:rPr>
              <a:t>P.13</a:t>
            </a:r>
          </a:p>
        </p:txBody>
      </p:sp>
      <p:cxnSp>
        <p:nvCxnSpPr>
          <p:cNvPr id="10" name="直線接點 9">
            <a:extLst>
              <a:ext uri="{FF2B5EF4-FFF2-40B4-BE49-F238E27FC236}">
                <a16:creationId xmlns:a16="http://schemas.microsoft.com/office/drawing/2014/main" id="{2210DC97-5967-284D-BA3D-B32ECBF1FE00}"/>
              </a:ext>
            </a:extLst>
          </p:cNvPr>
          <p:cNvCxnSpPr>
            <a:cxnSpLocks/>
          </p:cNvCxnSpPr>
          <p:nvPr/>
        </p:nvCxnSpPr>
        <p:spPr>
          <a:xfrm flipV="1">
            <a:off x="0" y="6417790"/>
            <a:ext cx="9144000" cy="1"/>
          </a:xfrm>
          <a:prstGeom prst="line">
            <a:avLst/>
          </a:prstGeom>
        </p:spPr>
        <p:style>
          <a:lnRef idx="1">
            <a:schemeClr val="dk1"/>
          </a:lnRef>
          <a:fillRef idx="0">
            <a:schemeClr val="dk1"/>
          </a:fillRef>
          <a:effectRef idx="0">
            <a:schemeClr val="dk1"/>
          </a:effectRef>
          <a:fontRef idx="minor">
            <a:schemeClr val="tx1"/>
          </a:fontRef>
        </p:style>
      </p:cxnSp>
      <p:pic>
        <p:nvPicPr>
          <p:cNvPr id="8" name="Picture 4" descr="V:\IRTG\IRTG2150\Öffentlichkeitsarbeit\Logos\IRTG2150_logo_Final.png">
            <a:extLst>
              <a:ext uri="{FF2B5EF4-FFF2-40B4-BE49-F238E27FC236}">
                <a16:creationId xmlns:a16="http://schemas.microsoft.com/office/drawing/2014/main" id="{AF58349D-0D98-FC47-B15B-820812A45BE9}"/>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7785465" y="6450904"/>
            <a:ext cx="1307892" cy="407096"/>
          </a:xfrm>
          <a:prstGeom prst="rect">
            <a:avLst/>
          </a:prstGeom>
          <a:noFill/>
          <a:extLst>
            <a:ext uri="{909E8E84-426E-40DD-AFC4-6F175D3DCCD1}">
              <a14:hiddenFill xmlns:a14="http://schemas.microsoft.com/office/drawing/2010/main">
                <a:solidFill>
                  <a:srgbClr val="FFFFFF"/>
                </a:solidFill>
              </a14:hiddenFill>
            </a:ext>
          </a:extLst>
        </p:spPr>
      </p:pic>
      <p:sp>
        <p:nvSpPr>
          <p:cNvPr id="3" name="矩形 2">
            <a:extLst>
              <a:ext uri="{FF2B5EF4-FFF2-40B4-BE49-F238E27FC236}">
                <a16:creationId xmlns:a16="http://schemas.microsoft.com/office/drawing/2014/main" id="{4610D686-34BB-D148-872A-977939ACD248}"/>
              </a:ext>
            </a:extLst>
          </p:cNvPr>
          <p:cNvSpPr/>
          <p:nvPr/>
        </p:nvSpPr>
        <p:spPr>
          <a:xfrm>
            <a:off x="501041" y="1193764"/>
            <a:ext cx="8252994" cy="553998"/>
          </a:xfrm>
          <a:prstGeom prst="rect">
            <a:avLst/>
          </a:prstGeom>
        </p:spPr>
        <p:txBody>
          <a:bodyPr wrap="square">
            <a:spAutoFit/>
          </a:bodyPr>
          <a:lstStyle/>
          <a:p>
            <a:r>
              <a:rPr lang="en" altLang="zh-HK" sz="3000" dirty="0">
                <a:effectLst/>
                <a:latin typeface="Calibri" panose="020F0502020204030204" pitchFamily="34" charset="0"/>
                <a:cs typeface="Calibri" panose="020F0502020204030204" pitchFamily="34" charset="0"/>
              </a:rPr>
              <a:t>R </a:t>
            </a:r>
            <a:r>
              <a:rPr lang="en" altLang="zh-HK" sz="3000" dirty="0">
                <a:latin typeface="Calibri" panose="020F0502020204030204" pitchFamily="34" charset="0"/>
                <a:cs typeface="Calibri" panose="020F0502020204030204" pitchFamily="34" charset="0"/>
              </a:rPr>
              <a:t>as a calculator</a:t>
            </a:r>
          </a:p>
        </p:txBody>
      </p:sp>
      <p:sp>
        <p:nvSpPr>
          <p:cNvPr id="7" name="圓角矩形 6">
            <a:extLst>
              <a:ext uri="{FF2B5EF4-FFF2-40B4-BE49-F238E27FC236}">
                <a16:creationId xmlns:a16="http://schemas.microsoft.com/office/drawing/2014/main" id="{871DB85D-26E9-D741-9347-D820D56EE8BC}"/>
              </a:ext>
            </a:extLst>
          </p:cNvPr>
          <p:cNvSpPr/>
          <p:nvPr/>
        </p:nvSpPr>
        <p:spPr>
          <a:xfrm>
            <a:off x="445503" y="1747762"/>
            <a:ext cx="8252994" cy="3592909"/>
          </a:xfrm>
          <a:prstGeom prst="roundRect">
            <a:avLst>
              <a:gd name="adj" fmla="val 6232"/>
            </a:avLst>
          </a:prstGeom>
          <a:solidFill>
            <a:schemeClr val="bg1">
              <a:lumMod val="9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nchorCtr="0"/>
          <a:lstStyle/>
          <a:p>
            <a:r>
              <a:rPr lang="en-US" altLang="zh-HK" sz="2400" dirty="0">
                <a:solidFill>
                  <a:schemeClr val="bg1">
                    <a:lumMod val="50000"/>
                  </a:schemeClr>
                </a:solidFill>
                <a:latin typeface="Calibri" panose="020F0502020204030204" pitchFamily="34" charset="0"/>
                <a:cs typeface="Calibri" panose="020F0502020204030204" pitchFamily="34" charset="0"/>
              </a:rPr>
              <a:t># simple operations</a:t>
            </a:r>
          </a:p>
          <a:p>
            <a:r>
              <a:rPr lang="en-US" altLang="zh-HK" sz="2400" dirty="0">
                <a:solidFill>
                  <a:schemeClr val="tx1"/>
                </a:solidFill>
                <a:latin typeface="Calibri" panose="020F0502020204030204" pitchFamily="34" charset="0"/>
                <a:cs typeface="Calibri" panose="020F0502020204030204" pitchFamily="34" charset="0"/>
              </a:rPr>
              <a:t>14 + 3</a:t>
            </a:r>
          </a:p>
          <a:p>
            <a:r>
              <a:rPr lang="en-US" altLang="zh-HK" sz="2400" dirty="0">
                <a:solidFill>
                  <a:schemeClr val="tx1"/>
                </a:solidFill>
                <a:latin typeface="Calibri" panose="020F0502020204030204" pitchFamily="34" charset="0"/>
                <a:cs typeface="Calibri" panose="020F0502020204030204" pitchFamily="34" charset="0"/>
              </a:rPr>
              <a:t>10 / 12</a:t>
            </a:r>
          </a:p>
          <a:p>
            <a:r>
              <a:rPr lang="en-US" altLang="zh-HK" sz="2400" dirty="0">
                <a:solidFill>
                  <a:schemeClr val="tx1"/>
                </a:solidFill>
                <a:latin typeface="Calibri" panose="020F0502020204030204" pitchFamily="34" charset="0"/>
                <a:cs typeface="Calibri" panose="020F0502020204030204" pitchFamily="34" charset="0"/>
              </a:rPr>
              <a:t>3 * 18</a:t>
            </a:r>
          </a:p>
          <a:p>
            <a:r>
              <a:rPr lang="en-US" altLang="zh-HK" sz="2400" dirty="0">
                <a:solidFill>
                  <a:schemeClr val="tx1"/>
                </a:solidFill>
                <a:latin typeface="Calibri" panose="020F0502020204030204" pitchFamily="34" charset="0"/>
                <a:cs typeface="Calibri" panose="020F0502020204030204" pitchFamily="34" charset="0"/>
              </a:rPr>
              <a:t>3 ^ 3</a:t>
            </a:r>
          </a:p>
          <a:p>
            <a:endParaRPr lang="en-US" altLang="zh-HK" sz="2400" dirty="0">
              <a:solidFill>
                <a:schemeClr val="tx1"/>
              </a:solidFill>
              <a:latin typeface="Calibri" panose="020F0502020204030204" pitchFamily="34" charset="0"/>
              <a:cs typeface="Calibri" panose="020F0502020204030204" pitchFamily="34" charset="0"/>
            </a:endParaRPr>
          </a:p>
          <a:p>
            <a:r>
              <a:rPr lang="en-US" altLang="zh-HK" sz="2400" dirty="0">
                <a:solidFill>
                  <a:schemeClr val="bg1">
                    <a:lumMod val="50000"/>
                  </a:schemeClr>
                </a:solidFill>
                <a:latin typeface="Calibri" panose="020F0502020204030204" pitchFamily="34" charset="0"/>
                <a:cs typeface="Calibri" panose="020F0502020204030204" pitchFamily="34" charset="0"/>
              </a:rPr>
              <a:t># more complicated operations:</a:t>
            </a:r>
          </a:p>
          <a:p>
            <a:r>
              <a:rPr lang="en-US" altLang="zh-HK" sz="2400" dirty="0">
                <a:solidFill>
                  <a:schemeClr val="tx1"/>
                </a:solidFill>
                <a:latin typeface="Calibri" panose="020F0502020204030204" pitchFamily="34" charset="0"/>
                <a:cs typeface="Calibri" panose="020F0502020204030204" pitchFamily="34" charset="0"/>
              </a:rPr>
              <a:t>log(36)</a:t>
            </a:r>
          </a:p>
          <a:p>
            <a:r>
              <a:rPr lang="en-US" altLang="zh-HK" sz="2400" dirty="0">
                <a:solidFill>
                  <a:schemeClr val="tx1"/>
                </a:solidFill>
                <a:latin typeface="Calibri" panose="020F0502020204030204" pitchFamily="34" charset="0"/>
                <a:cs typeface="Calibri" panose="020F0502020204030204" pitchFamily="34" charset="0"/>
              </a:rPr>
              <a:t>sqrt(39204)</a:t>
            </a:r>
          </a:p>
        </p:txBody>
      </p:sp>
    </p:spTree>
    <p:extLst>
      <p:ext uri="{BB962C8B-B14F-4D97-AF65-F5344CB8AC3E}">
        <p14:creationId xmlns:p14="http://schemas.microsoft.com/office/powerpoint/2010/main" val="1283193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753C117-ECFC-5244-BAE3-27B7A4319CA0}"/>
              </a:ext>
            </a:extLst>
          </p:cNvPr>
          <p:cNvSpPr>
            <a:spLocks noGrp="1"/>
          </p:cNvSpPr>
          <p:nvPr>
            <p:ph type="title"/>
          </p:nvPr>
        </p:nvSpPr>
        <p:spPr>
          <a:xfrm>
            <a:off x="0" y="1"/>
            <a:ext cx="9144000" cy="939452"/>
          </a:xfrm>
          <a:solidFill>
            <a:schemeClr val="bg2">
              <a:lumMod val="25000"/>
            </a:schemeClr>
          </a:solidFill>
        </p:spPr>
        <p:txBody>
          <a:bodyPr>
            <a:normAutofit/>
          </a:bodyPr>
          <a:lstStyle/>
          <a:p>
            <a:r>
              <a:rPr lang="en-US" sz="3600" b="1" dirty="0">
                <a:solidFill>
                  <a:schemeClr val="bg1">
                    <a:lumMod val="95000"/>
                  </a:schemeClr>
                </a:solidFill>
                <a:latin typeface="Calibri" panose="020F0502020204030204" pitchFamily="34" charset="0"/>
                <a:ea typeface="Apple LiGothic Medium" pitchFamily="2" charset="-120"/>
                <a:cs typeface="Calibri" panose="020F0502020204030204" pitchFamily="34" charset="0"/>
              </a:rPr>
              <a:t>  R Basics: Logical Statements</a:t>
            </a:r>
          </a:p>
        </p:txBody>
      </p:sp>
      <p:sp>
        <p:nvSpPr>
          <p:cNvPr id="12" name="文字方塊 11">
            <a:extLst>
              <a:ext uri="{FF2B5EF4-FFF2-40B4-BE49-F238E27FC236}">
                <a16:creationId xmlns:a16="http://schemas.microsoft.com/office/drawing/2014/main" id="{A92DD8A4-47A3-FE4A-949F-45441D05861D}"/>
              </a:ext>
            </a:extLst>
          </p:cNvPr>
          <p:cNvSpPr txBox="1"/>
          <p:nvPr/>
        </p:nvSpPr>
        <p:spPr>
          <a:xfrm>
            <a:off x="0" y="6450904"/>
            <a:ext cx="654756" cy="400110"/>
          </a:xfrm>
          <a:prstGeom prst="rect">
            <a:avLst/>
          </a:prstGeom>
          <a:noFill/>
        </p:spPr>
        <p:txBody>
          <a:bodyPr wrap="square" rtlCol="0">
            <a:spAutoFit/>
          </a:bodyPr>
          <a:lstStyle/>
          <a:p>
            <a:r>
              <a:rPr lang="en-US" sz="2000" b="1" dirty="0">
                <a:solidFill>
                  <a:schemeClr val="bg2">
                    <a:lumMod val="25000"/>
                  </a:schemeClr>
                </a:solidFill>
              </a:rPr>
              <a:t>P.14</a:t>
            </a:r>
          </a:p>
        </p:txBody>
      </p:sp>
      <p:cxnSp>
        <p:nvCxnSpPr>
          <p:cNvPr id="10" name="直線接點 9">
            <a:extLst>
              <a:ext uri="{FF2B5EF4-FFF2-40B4-BE49-F238E27FC236}">
                <a16:creationId xmlns:a16="http://schemas.microsoft.com/office/drawing/2014/main" id="{2210DC97-5967-284D-BA3D-B32ECBF1FE00}"/>
              </a:ext>
            </a:extLst>
          </p:cNvPr>
          <p:cNvCxnSpPr>
            <a:cxnSpLocks/>
          </p:cNvCxnSpPr>
          <p:nvPr/>
        </p:nvCxnSpPr>
        <p:spPr>
          <a:xfrm flipV="1">
            <a:off x="0" y="6417790"/>
            <a:ext cx="9144000" cy="1"/>
          </a:xfrm>
          <a:prstGeom prst="line">
            <a:avLst/>
          </a:prstGeom>
        </p:spPr>
        <p:style>
          <a:lnRef idx="1">
            <a:schemeClr val="dk1"/>
          </a:lnRef>
          <a:fillRef idx="0">
            <a:schemeClr val="dk1"/>
          </a:fillRef>
          <a:effectRef idx="0">
            <a:schemeClr val="dk1"/>
          </a:effectRef>
          <a:fontRef idx="minor">
            <a:schemeClr val="tx1"/>
          </a:fontRef>
        </p:style>
      </p:cxnSp>
      <p:pic>
        <p:nvPicPr>
          <p:cNvPr id="8" name="Picture 4" descr="V:\IRTG\IRTG2150\Öffentlichkeitsarbeit\Logos\IRTG2150_logo_Final.png">
            <a:extLst>
              <a:ext uri="{FF2B5EF4-FFF2-40B4-BE49-F238E27FC236}">
                <a16:creationId xmlns:a16="http://schemas.microsoft.com/office/drawing/2014/main" id="{AF58349D-0D98-FC47-B15B-820812A45BE9}"/>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7785465" y="6450904"/>
            <a:ext cx="1307892" cy="407096"/>
          </a:xfrm>
          <a:prstGeom prst="rect">
            <a:avLst/>
          </a:prstGeom>
          <a:noFill/>
          <a:extLst>
            <a:ext uri="{909E8E84-426E-40DD-AFC4-6F175D3DCCD1}">
              <a14:hiddenFill xmlns:a14="http://schemas.microsoft.com/office/drawing/2010/main">
                <a:solidFill>
                  <a:srgbClr val="FFFFFF"/>
                </a:solidFill>
              </a14:hiddenFill>
            </a:ext>
          </a:extLst>
        </p:spPr>
      </p:pic>
      <p:sp>
        <p:nvSpPr>
          <p:cNvPr id="7" name="圓角矩形 6">
            <a:extLst>
              <a:ext uri="{FF2B5EF4-FFF2-40B4-BE49-F238E27FC236}">
                <a16:creationId xmlns:a16="http://schemas.microsoft.com/office/drawing/2014/main" id="{871DB85D-26E9-D741-9347-D820D56EE8BC}"/>
              </a:ext>
            </a:extLst>
          </p:cNvPr>
          <p:cNvSpPr/>
          <p:nvPr/>
        </p:nvSpPr>
        <p:spPr>
          <a:xfrm>
            <a:off x="501041" y="1203773"/>
            <a:ext cx="8252994" cy="3424763"/>
          </a:xfrm>
          <a:prstGeom prst="roundRect">
            <a:avLst>
              <a:gd name="adj" fmla="val 6232"/>
            </a:avLst>
          </a:prstGeom>
          <a:solidFill>
            <a:schemeClr val="bg1">
              <a:lumMod val="9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nchorCtr="0"/>
          <a:lstStyle/>
          <a:p>
            <a:r>
              <a:rPr lang="en-US" altLang="zh-HK" sz="2400" dirty="0">
                <a:solidFill>
                  <a:schemeClr val="tx1"/>
                </a:solidFill>
                <a:latin typeface="Calibri" panose="020F0502020204030204" pitchFamily="34" charset="0"/>
                <a:cs typeface="Calibri" panose="020F0502020204030204" pitchFamily="34" charset="0"/>
              </a:rPr>
              <a:t>==	equality</a:t>
            </a:r>
          </a:p>
          <a:p>
            <a:r>
              <a:rPr lang="en-US" altLang="zh-HK" sz="2400" dirty="0">
                <a:solidFill>
                  <a:schemeClr val="tx1"/>
                </a:solidFill>
                <a:latin typeface="Calibri" panose="020F0502020204030204" pitchFamily="34" charset="0"/>
                <a:cs typeface="Calibri" panose="020F0502020204030204" pitchFamily="34" charset="0"/>
              </a:rPr>
              <a:t>!=	inequality</a:t>
            </a:r>
          </a:p>
          <a:p>
            <a:r>
              <a:rPr lang="en-US" altLang="zh-HK" sz="2400" dirty="0">
                <a:solidFill>
                  <a:schemeClr val="tx1"/>
                </a:solidFill>
                <a:latin typeface="Calibri" panose="020F0502020204030204" pitchFamily="34" charset="0"/>
                <a:cs typeface="Calibri" panose="020F0502020204030204" pitchFamily="34" charset="0"/>
              </a:rPr>
              <a:t>&gt;	greater than</a:t>
            </a:r>
          </a:p>
          <a:p>
            <a:r>
              <a:rPr lang="en-US" altLang="zh-HK" sz="2400" dirty="0">
                <a:solidFill>
                  <a:schemeClr val="tx1"/>
                </a:solidFill>
                <a:latin typeface="Calibri" panose="020F0502020204030204" pitchFamily="34" charset="0"/>
                <a:cs typeface="Calibri" panose="020F0502020204030204" pitchFamily="34" charset="0"/>
              </a:rPr>
              <a:t>&gt;=	greater than or equal to</a:t>
            </a:r>
          </a:p>
          <a:p>
            <a:r>
              <a:rPr lang="en-US" altLang="zh-HK" sz="2400" dirty="0">
                <a:solidFill>
                  <a:schemeClr val="tx1"/>
                </a:solidFill>
                <a:latin typeface="Calibri" panose="020F0502020204030204" pitchFamily="34" charset="0"/>
                <a:cs typeface="Calibri" panose="020F0502020204030204" pitchFamily="34" charset="0"/>
              </a:rPr>
              <a:t>&lt;	less than</a:t>
            </a:r>
          </a:p>
          <a:p>
            <a:r>
              <a:rPr lang="en-US" altLang="zh-HK" sz="2400" dirty="0">
                <a:solidFill>
                  <a:schemeClr val="tx1"/>
                </a:solidFill>
                <a:latin typeface="Calibri" panose="020F0502020204030204" pitchFamily="34" charset="0"/>
                <a:cs typeface="Calibri" panose="020F0502020204030204" pitchFamily="34" charset="0"/>
              </a:rPr>
              <a:t>&lt;=	less than or equal to</a:t>
            </a:r>
          </a:p>
          <a:p>
            <a:r>
              <a:rPr lang="en-US" altLang="zh-HK" sz="2400" dirty="0">
                <a:solidFill>
                  <a:schemeClr val="tx1"/>
                </a:solidFill>
                <a:latin typeface="Calibri" panose="020F0502020204030204" pitchFamily="34" charset="0"/>
                <a:cs typeface="Calibri" panose="020F0502020204030204" pitchFamily="34" charset="0"/>
              </a:rPr>
              <a:t>&amp;	AND</a:t>
            </a:r>
          </a:p>
          <a:p>
            <a:r>
              <a:rPr lang="en-US" altLang="zh-HK" sz="2400" dirty="0">
                <a:solidFill>
                  <a:schemeClr val="tx1"/>
                </a:solidFill>
                <a:latin typeface="Calibri" panose="020F0502020204030204" pitchFamily="34" charset="0"/>
                <a:cs typeface="Calibri" panose="020F0502020204030204" pitchFamily="34" charset="0"/>
              </a:rPr>
              <a:t>|	OR</a:t>
            </a:r>
          </a:p>
          <a:p>
            <a:r>
              <a:rPr lang="en-US" altLang="zh-HK" sz="2400" dirty="0">
                <a:solidFill>
                  <a:schemeClr val="tx1"/>
                </a:solidFill>
                <a:latin typeface="Calibri" panose="020F0502020204030204" pitchFamily="34" charset="0"/>
                <a:cs typeface="Calibri" panose="020F0502020204030204" pitchFamily="34" charset="0"/>
              </a:rPr>
              <a:t>!	NOT</a:t>
            </a:r>
          </a:p>
        </p:txBody>
      </p:sp>
      <p:sp>
        <p:nvSpPr>
          <p:cNvPr id="9" name="圓角矩形 8">
            <a:extLst>
              <a:ext uri="{FF2B5EF4-FFF2-40B4-BE49-F238E27FC236}">
                <a16:creationId xmlns:a16="http://schemas.microsoft.com/office/drawing/2014/main" id="{94B21B58-7D4B-1B40-987B-D6C0101C6474}"/>
              </a:ext>
            </a:extLst>
          </p:cNvPr>
          <p:cNvSpPr/>
          <p:nvPr/>
        </p:nvSpPr>
        <p:spPr>
          <a:xfrm>
            <a:off x="501041" y="4835013"/>
            <a:ext cx="8252994" cy="514824"/>
          </a:xfrm>
          <a:prstGeom prst="roundRect">
            <a:avLst>
              <a:gd name="adj" fmla="val 23420"/>
            </a:avLst>
          </a:prstGeom>
          <a:solidFill>
            <a:schemeClr val="bg1">
              <a:lumMod val="9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nchorCtr="0"/>
          <a:lstStyle/>
          <a:p>
            <a:r>
              <a:rPr lang="en-US" altLang="zh-HK" sz="2400" dirty="0">
                <a:solidFill>
                  <a:schemeClr val="tx1"/>
                </a:solidFill>
                <a:latin typeface="Calibri" panose="020F0502020204030204" pitchFamily="34" charset="0"/>
                <a:cs typeface="Calibri" panose="020F0502020204030204" pitchFamily="34" charset="0"/>
              </a:rPr>
              <a:t>50 == 50 + 1  </a:t>
            </a:r>
            <a:r>
              <a:rPr lang="en-US" altLang="zh-HK" sz="2400" dirty="0">
                <a:solidFill>
                  <a:schemeClr val="bg1">
                    <a:lumMod val="50000"/>
                  </a:schemeClr>
                </a:solidFill>
                <a:latin typeface="Calibri" panose="020F0502020204030204" pitchFamily="34" charset="0"/>
                <a:cs typeface="Calibri" panose="020F0502020204030204" pitchFamily="34" charset="0"/>
              </a:rPr>
              <a:t># what is the output?</a:t>
            </a:r>
          </a:p>
        </p:txBody>
      </p:sp>
    </p:spTree>
    <p:extLst>
      <p:ext uri="{BB962C8B-B14F-4D97-AF65-F5344CB8AC3E}">
        <p14:creationId xmlns:p14="http://schemas.microsoft.com/office/powerpoint/2010/main" val="338385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753C117-ECFC-5244-BAE3-27B7A4319CA0}"/>
              </a:ext>
            </a:extLst>
          </p:cNvPr>
          <p:cNvSpPr>
            <a:spLocks noGrp="1"/>
          </p:cNvSpPr>
          <p:nvPr>
            <p:ph type="title"/>
          </p:nvPr>
        </p:nvSpPr>
        <p:spPr>
          <a:xfrm>
            <a:off x="0" y="1"/>
            <a:ext cx="9144000" cy="939452"/>
          </a:xfrm>
          <a:solidFill>
            <a:schemeClr val="bg2">
              <a:lumMod val="25000"/>
            </a:schemeClr>
          </a:solidFill>
        </p:spPr>
        <p:txBody>
          <a:bodyPr>
            <a:normAutofit/>
          </a:bodyPr>
          <a:lstStyle/>
          <a:p>
            <a:r>
              <a:rPr lang="en-US" sz="3600" b="1" dirty="0">
                <a:solidFill>
                  <a:schemeClr val="bg1">
                    <a:lumMod val="95000"/>
                  </a:schemeClr>
                </a:solidFill>
                <a:latin typeface="Calibri" panose="020F0502020204030204" pitchFamily="34" charset="0"/>
                <a:ea typeface="Apple LiGothic Medium" pitchFamily="2" charset="-120"/>
                <a:cs typeface="Calibri" panose="020F0502020204030204" pitchFamily="34" charset="0"/>
              </a:rPr>
              <a:t>  R Basics: Objects</a:t>
            </a:r>
          </a:p>
        </p:txBody>
      </p:sp>
      <p:sp>
        <p:nvSpPr>
          <p:cNvPr id="12" name="文字方塊 11">
            <a:extLst>
              <a:ext uri="{FF2B5EF4-FFF2-40B4-BE49-F238E27FC236}">
                <a16:creationId xmlns:a16="http://schemas.microsoft.com/office/drawing/2014/main" id="{A92DD8A4-47A3-FE4A-949F-45441D05861D}"/>
              </a:ext>
            </a:extLst>
          </p:cNvPr>
          <p:cNvSpPr txBox="1"/>
          <p:nvPr/>
        </p:nvSpPr>
        <p:spPr>
          <a:xfrm>
            <a:off x="0" y="6450904"/>
            <a:ext cx="677333" cy="400110"/>
          </a:xfrm>
          <a:prstGeom prst="rect">
            <a:avLst/>
          </a:prstGeom>
          <a:noFill/>
        </p:spPr>
        <p:txBody>
          <a:bodyPr wrap="square" rtlCol="0">
            <a:spAutoFit/>
          </a:bodyPr>
          <a:lstStyle/>
          <a:p>
            <a:r>
              <a:rPr lang="en-US" sz="2000" b="1" dirty="0">
                <a:solidFill>
                  <a:schemeClr val="bg2">
                    <a:lumMod val="25000"/>
                  </a:schemeClr>
                </a:solidFill>
              </a:rPr>
              <a:t>P.15</a:t>
            </a:r>
          </a:p>
        </p:txBody>
      </p:sp>
      <p:cxnSp>
        <p:nvCxnSpPr>
          <p:cNvPr id="10" name="直線接點 9">
            <a:extLst>
              <a:ext uri="{FF2B5EF4-FFF2-40B4-BE49-F238E27FC236}">
                <a16:creationId xmlns:a16="http://schemas.microsoft.com/office/drawing/2014/main" id="{2210DC97-5967-284D-BA3D-B32ECBF1FE00}"/>
              </a:ext>
            </a:extLst>
          </p:cNvPr>
          <p:cNvCxnSpPr>
            <a:cxnSpLocks/>
          </p:cNvCxnSpPr>
          <p:nvPr/>
        </p:nvCxnSpPr>
        <p:spPr>
          <a:xfrm flipV="1">
            <a:off x="0" y="6417790"/>
            <a:ext cx="9144000" cy="1"/>
          </a:xfrm>
          <a:prstGeom prst="line">
            <a:avLst/>
          </a:prstGeom>
        </p:spPr>
        <p:style>
          <a:lnRef idx="1">
            <a:schemeClr val="dk1"/>
          </a:lnRef>
          <a:fillRef idx="0">
            <a:schemeClr val="dk1"/>
          </a:fillRef>
          <a:effectRef idx="0">
            <a:schemeClr val="dk1"/>
          </a:effectRef>
          <a:fontRef idx="minor">
            <a:schemeClr val="tx1"/>
          </a:fontRef>
        </p:style>
      </p:cxnSp>
      <p:pic>
        <p:nvPicPr>
          <p:cNvPr id="8" name="Picture 4" descr="V:\IRTG\IRTG2150\Öffentlichkeitsarbeit\Logos\IRTG2150_logo_Final.png">
            <a:extLst>
              <a:ext uri="{FF2B5EF4-FFF2-40B4-BE49-F238E27FC236}">
                <a16:creationId xmlns:a16="http://schemas.microsoft.com/office/drawing/2014/main" id="{AF58349D-0D98-FC47-B15B-820812A45BE9}"/>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785465" y="6450904"/>
            <a:ext cx="1307892" cy="407096"/>
          </a:xfrm>
          <a:prstGeom prst="rect">
            <a:avLst/>
          </a:prstGeom>
          <a:noFill/>
          <a:extLst>
            <a:ext uri="{909E8E84-426E-40DD-AFC4-6F175D3DCCD1}">
              <a14:hiddenFill xmlns:a14="http://schemas.microsoft.com/office/drawing/2010/main">
                <a:solidFill>
                  <a:srgbClr val="FFFFFF"/>
                </a:solidFill>
              </a14:hiddenFill>
            </a:ext>
          </a:extLst>
        </p:spPr>
      </p:pic>
      <p:sp>
        <p:nvSpPr>
          <p:cNvPr id="3" name="矩形 2">
            <a:extLst>
              <a:ext uri="{FF2B5EF4-FFF2-40B4-BE49-F238E27FC236}">
                <a16:creationId xmlns:a16="http://schemas.microsoft.com/office/drawing/2014/main" id="{4610D686-34BB-D148-872A-977939ACD248}"/>
              </a:ext>
            </a:extLst>
          </p:cNvPr>
          <p:cNvSpPr/>
          <p:nvPr/>
        </p:nvSpPr>
        <p:spPr>
          <a:xfrm>
            <a:off x="501041" y="1181123"/>
            <a:ext cx="8252994" cy="3139321"/>
          </a:xfrm>
          <a:prstGeom prst="rect">
            <a:avLst/>
          </a:prstGeom>
        </p:spPr>
        <p:txBody>
          <a:bodyPr wrap="square">
            <a:spAutoFit/>
          </a:bodyPr>
          <a:lstStyle/>
          <a:p>
            <a:r>
              <a:rPr lang="en" altLang="zh-HK" sz="3000" dirty="0">
                <a:effectLst/>
                <a:latin typeface="Calibri" panose="020F0502020204030204" pitchFamily="34" charset="0"/>
                <a:cs typeface="Calibri" panose="020F0502020204030204" pitchFamily="34" charset="0"/>
              </a:rPr>
              <a:t>R is a object-oriented programming language</a:t>
            </a:r>
          </a:p>
          <a:p>
            <a:endParaRPr lang="en" altLang="zh-HK" sz="3000" dirty="0">
              <a:latin typeface="Calibri" panose="020F0502020204030204" pitchFamily="34" charset="0"/>
              <a:cs typeface="Calibri" panose="020F0502020204030204" pitchFamily="34" charset="0"/>
            </a:endParaRPr>
          </a:p>
          <a:p>
            <a:r>
              <a:rPr lang="en" altLang="zh-HK" sz="3000" dirty="0">
                <a:latin typeface="Calibri" panose="020F0502020204030204" pitchFamily="34" charset="0"/>
                <a:cs typeface="Calibri" panose="020F0502020204030204" pitchFamily="34" charset="0"/>
              </a:rPr>
              <a:t>Basically two types of objects:</a:t>
            </a:r>
          </a:p>
          <a:p>
            <a:pPr marL="514350" indent="-514350">
              <a:buAutoNum type="arabicPeriod"/>
            </a:pPr>
            <a:r>
              <a:rPr lang="en" altLang="zh-HK" sz="3000" b="1" dirty="0">
                <a:latin typeface="Calibri" panose="020F0502020204030204" pitchFamily="34" charset="0"/>
                <a:cs typeface="Calibri" panose="020F0502020204030204" pitchFamily="34" charset="0"/>
              </a:rPr>
              <a:t>DATA is used for information storage </a:t>
            </a:r>
          </a:p>
          <a:p>
            <a:pPr marL="514350" indent="-514350">
              <a:buAutoNum type="arabicPeriod"/>
            </a:pPr>
            <a:r>
              <a:rPr lang="en" altLang="zh-HK" sz="3000" b="1" dirty="0">
                <a:latin typeface="Calibri" panose="020F0502020204030204" pitchFamily="34" charset="0"/>
                <a:cs typeface="Calibri" panose="020F0502020204030204" pitchFamily="34" charset="0"/>
              </a:rPr>
              <a:t>FUNCTIONS act on the data</a:t>
            </a:r>
          </a:p>
          <a:p>
            <a:pPr marL="514350" indent="-514350">
              <a:buAutoNum type="arabicPeriod"/>
            </a:pPr>
            <a:endParaRPr lang="en" altLang="zh-HK" sz="2400" dirty="0">
              <a:latin typeface="Calibri" panose="020F0502020204030204" pitchFamily="34" charset="0"/>
              <a:cs typeface="Calibri" panose="020F0502020204030204" pitchFamily="34" charset="0"/>
            </a:endParaRPr>
          </a:p>
          <a:p>
            <a:r>
              <a:rPr lang="en" altLang="zh-HK" sz="2400" dirty="0">
                <a:latin typeface="Calibri" panose="020F0502020204030204" pitchFamily="34" charset="0"/>
                <a:cs typeface="Calibri" panose="020F0502020204030204" pitchFamily="34" charset="0"/>
              </a:rPr>
              <a:t>For example</a:t>
            </a:r>
          </a:p>
        </p:txBody>
      </p:sp>
      <p:sp>
        <p:nvSpPr>
          <p:cNvPr id="5" name="圓角矩形 4">
            <a:extLst>
              <a:ext uri="{FF2B5EF4-FFF2-40B4-BE49-F238E27FC236}">
                <a16:creationId xmlns:a16="http://schemas.microsoft.com/office/drawing/2014/main" id="{65D59EF6-05A5-EA49-A317-5C3A001B0A24}"/>
              </a:ext>
            </a:extLst>
          </p:cNvPr>
          <p:cNvSpPr/>
          <p:nvPr/>
        </p:nvSpPr>
        <p:spPr>
          <a:xfrm>
            <a:off x="501041" y="4296250"/>
            <a:ext cx="8252994" cy="1696064"/>
          </a:xfrm>
          <a:prstGeom prst="roundRect">
            <a:avLst>
              <a:gd name="adj" fmla="val 6232"/>
            </a:avLst>
          </a:prstGeom>
          <a:solidFill>
            <a:schemeClr val="bg1">
              <a:lumMod val="9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en-US" altLang="zh-HK" sz="2400" dirty="0" err="1">
                <a:solidFill>
                  <a:schemeClr val="tx1"/>
                </a:solidFill>
                <a:latin typeface="Calibri" panose="020F0502020204030204" pitchFamily="34" charset="0"/>
                <a:cs typeface="Calibri" panose="020F0502020204030204" pitchFamily="34" charset="0"/>
              </a:rPr>
              <a:t>my.height</a:t>
            </a:r>
            <a:r>
              <a:rPr lang="en-US" altLang="zh-HK" sz="2400" dirty="0">
                <a:solidFill>
                  <a:schemeClr val="tx1"/>
                </a:solidFill>
                <a:latin typeface="Calibri" panose="020F0502020204030204" pitchFamily="34" charset="0"/>
                <a:cs typeface="Calibri" panose="020F0502020204030204" pitchFamily="34" charset="0"/>
              </a:rPr>
              <a:t> &lt;- 177       </a:t>
            </a:r>
            <a:r>
              <a:rPr lang="en-US" altLang="zh-HK" sz="2400" dirty="0">
                <a:solidFill>
                  <a:schemeClr val="bg1">
                    <a:lumMod val="50000"/>
                  </a:schemeClr>
                </a:solidFill>
                <a:latin typeface="Calibri" panose="020F0502020204030204" pitchFamily="34" charset="0"/>
                <a:cs typeface="Calibri" panose="020F0502020204030204" pitchFamily="34" charset="0"/>
              </a:rPr>
              <a:t># “&lt;–” is  assignment operator</a:t>
            </a:r>
          </a:p>
          <a:p>
            <a:r>
              <a:rPr lang="en-US" altLang="zh-HK" sz="2400" dirty="0" err="1">
                <a:solidFill>
                  <a:schemeClr val="tx1"/>
                </a:solidFill>
                <a:latin typeface="Calibri" panose="020F0502020204030204" pitchFamily="34" charset="0"/>
                <a:cs typeface="Calibri" panose="020F0502020204030204" pitchFamily="34" charset="0"/>
              </a:rPr>
              <a:t>my.weight</a:t>
            </a:r>
            <a:r>
              <a:rPr lang="en-US" altLang="zh-HK" sz="2400" dirty="0">
                <a:solidFill>
                  <a:schemeClr val="tx1"/>
                </a:solidFill>
                <a:latin typeface="Calibri" panose="020F0502020204030204" pitchFamily="34" charset="0"/>
                <a:cs typeface="Calibri" panose="020F0502020204030204" pitchFamily="34" charset="0"/>
              </a:rPr>
              <a:t> &lt;- 72</a:t>
            </a:r>
          </a:p>
          <a:p>
            <a:endParaRPr lang="en-US" altLang="zh-HK" sz="2400" dirty="0">
              <a:solidFill>
                <a:schemeClr val="tx1"/>
              </a:solidFill>
              <a:latin typeface="Calibri" panose="020F0502020204030204" pitchFamily="34" charset="0"/>
              <a:cs typeface="Calibri" panose="020F0502020204030204" pitchFamily="34" charset="0"/>
            </a:endParaRPr>
          </a:p>
          <a:p>
            <a:r>
              <a:rPr lang="en-US" altLang="zh-HK" sz="2400" dirty="0" err="1">
                <a:solidFill>
                  <a:schemeClr val="tx1"/>
                </a:solidFill>
                <a:latin typeface="Calibri" panose="020F0502020204030204" pitchFamily="34" charset="0"/>
                <a:cs typeface="Calibri" panose="020F0502020204030204" pitchFamily="34" charset="0"/>
              </a:rPr>
              <a:t>bmi</a:t>
            </a:r>
            <a:r>
              <a:rPr lang="en-US" altLang="zh-HK" sz="2400" dirty="0">
                <a:solidFill>
                  <a:schemeClr val="tx1"/>
                </a:solidFill>
                <a:latin typeface="Calibri" panose="020F0502020204030204" pitchFamily="34" charset="0"/>
                <a:cs typeface="Calibri" panose="020F0502020204030204" pitchFamily="34" charset="0"/>
              </a:rPr>
              <a:t>(</a:t>
            </a:r>
            <a:r>
              <a:rPr lang="en-US" altLang="zh-HK" sz="2400" dirty="0" err="1">
                <a:solidFill>
                  <a:schemeClr val="tx1"/>
                </a:solidFill>
                <a:latin typeface="Calibri" panose="020F0502020204030204" pitchFamily="34" charset="0"/>
                <a:cs typeface="Calibri" panose="020F0502020204030204" pitchFamily="34" charset="0"/>
              </a:rPr>
              <a:t>my.height</a:t>
            </a:r>
            <a:r>
              <a:rPr lang="en-US" altLang="zh-HK" sz="2400" dirty="0">
                <a:solidFill>
                  <a:schemeClr val="tx1"/>
                </a:solidFill>
                <a:latin typeface="Calibri" panose="020F0502020204030204" pitchFamily="34" charset="0"/>
                <a:cs typeface="Calibri" panose="020F0502020204030204" pitchFamily="34" charset="0"/>
              </a:rPr>
              <a:t>, </a:t>
            </a:r>
            <a:r>
              <a:rPr lang="en-US" altLang="zh-HK" sz="2400" dirty="0" err="1">
                <a:solidFill>
                  <a:schemeClr val="tx1"/>
                </a:solidFill>
                <a:latin typeface="Calibri" panose="020F0502020204030204" pitchFamily="34" charset="0"/>
                <a:cs typeface="Calibri" panose="020F0502020204030204" pitchFamily="34" charset="0"/>
              </a:rPr>
              <a:t>my.weight</a:t>
            </a:r>
            <a:r>
              <a:rPr lang="en-US" altLang="zh-HK" sz="2400" dirty="0">
                <a:solidFill>
                  <a:schemeClr val="tx1"/>
                </a:solidFill>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29781010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753C117-ECFC-5244-BAE3-27B7A4319CA0}"/>
              </a:ext>
            </a:extLst>
          </p:cNvPr>
          <p:cNvSpPr>
            <a:spLocks noGrp="1"/>
          </p:cNvSpPr>
          <p:nvPr>
            <p:ph type="title"/>
          </p:nvPr>
        </p:nvSpPr>
        <p:spPr>
          <a:xfrm>
            <a:off x="0" y="1"/>
            <a:ext cx="9144000" cy="939452"/>
          </a:xfrm>
          <a:solidFill>
            <a:schemeClr val="bg2">
              <a:lumMod val="25000"/>
            </a:schemeClr>
          </a:solidFill>
        </p:spPr>
        <p:txBody>
          <a:bodyPr>
            <a:normAutofit/>
          </a:bodyPr>
          <a:lstStyle/>
          <a:p>
            <a:r>
              <a:rPr lang="en-US" sz="3600" b="1" dirty="0">
                <a:solidFill>
                  <a:schemeClr val="bg1">
                    <a:lumMod val="95000"/>
                  </a:schemeClr>
                </a:solidFill>
                <a:latin typeface="Calibri" panose="020F0502020204030204" pitchFamily="34" charset="0"/>
                <a:ea typeface="Apple LiGothic Medium" pitchFamily="2" charset="-120"/>
                <a:cs typeface="Calibri" panose="020F0502020204030204" pitchFamily="34" charset="0"/>
              </a:rPr>
              <a:t>  R Basics: Data</a:t>
            </a:r>
          </a:p>
        </p:txBody>
      </p:sp>
      <p:sp>
        <p:nvSpPr>
          <p:cNvPr id="12" name="文字方塊 11">
            <a:extLst>
              <a:ext uri="{FF2B5EF4-FFF2-40B4-BE49-F238E27FC236}">
                <a16:creationId xmlns:a16="http://schemas.microsoft.com/office/drawing/2014/main" id="{A92DD8A4-47A3-FE4A-949F-45441D05861D}"/>
              </a:ext>
            </a:extLst>
          </p:cNvPr>
          <p:cNvSpPr txBox="1"/>
          <p:nvPr/>
        </p:nvSpPr>
        <p:spPr>
          <a:xfrm>
            <a:off x="0" y="6450904"/>
            <a:ext cx="677333" cy="400110"/>
          </a:xfrm>
          <a:prstGeom prst="rect">
            <a:avLst/>
          </a:prstGeom>
          <a:noFill/>
        </p:spPr>
        <p:txBody>
          <a:bodyPr wrap="square" rtlCol="0">
            <a:spAutoFit/>
          </a:bodyPr>
          <a:lstStyle/>
          <a:p>
            <a:r>
              <a:rPr lang="en-US" sz="2000" b="1" dirty="0">
                <a:solidFill>
                  <a:schemeClr val="bg2">
                    <a:lumMod val="25000"/>
                  </a:schemeClr>
                </a:solidFill>
              </a:rPr>
              <a:t>P.16</a:t>
            </a:r>
          </a:p>
        </p:txBody>
      </p:sp>
      <p:cxnSp>
        <p:nvCxnSpPr>
          <p:cNvPr id="10" name="直線接點 9">
            <a:extLst>
              <a:ext uri="{FF2B5EF4-FFF2-40B4-BE49-F238E27FC236}">
                <a16:creationId xmlns:a16="http://schemas.microsoft.com/office/drawing/2014/main" id="{2210DC97-5967-284D-BA3D-B32ECBF1FE00}"/>
              </a:ext>
            </a:extLst>
          </p:cNvPr>
          <p:cNvCxnSpPr>
            <a:cxnSpLocks/>
          </p:cNvCxnSpPr>
          <p:nvPr/>
        </p:nvCxnSpPr>
        <p:spPr>
          <a:xfrm flipV="1">
            <a:off x="0" y="6417790"/>
            <a:ext cx="9144000" cy="1"/>
          </a:xfrm>
          <a:prstGeom prst="line">
            <a:avLst/>
          </a:prstGeom>
        </p:spPr>
        <p:style>
          <a:lnRef idx="1">
            <a:schemeClr val="dk1"/>
          </a:lnRef>
          <a:fillRef idx="0">
            <a:schemeClr val="dk1"/>
          </a:fillRef>
          <a:effectRef idx="0">
            <a:schemeClr val="dk1"/>
          </a:effectRef>
          <a:fontRef idx="minor">
            <a:schemeClr val="tx1"/>
          </a:fontRef>
        </p:style>
      </p:cxnSp>
      <p:pic>
        <p:nvPicPr>
          <p:cNvPr id="8" name="Picture 4" descr="V:\IRTG\IRTG2150\Öffentlichkeitsarbeit\Logos\IRTG2150_logo_Final.png">
            <a:extLst>
              <a:ext uri="{FF2B5EF4-FFF2-40B4-BE49-F238E27FC236}">
                <a16:creationId xmlns:a16="http://schemas.microsoft.com/office/drawing/2014/main" id="{AF58349D-0D98-FC47-B15B-820812A45BE9}"/>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7785465" y="6450904"/>
            <a:ext cx="1307892" cy="407096"/>
          </a:xfrm>
          <a:prstGeom prst="rect">
            <a:avLst/>
          </a:prstGeom>
          <a:noFill/>
          <a:extLst>
            <a:ext uri="{909E8E84-426E-40DD-AFC4-6F175D3DCCD1}">
              <a14:hiddenFill xmlns:a14="http://schemas.microsoft.com/office/drawing/2010/main">
                <a:solidFill>
                  <a:srgbClr val="FFFFFF"/>
                </a:solidFill>
              </a14:hiddenFill>
            </a:ext>
          </a:extLst>
        </p:spPr>
      </p:pic>
      <p:sp>
        <p:nvSpPr>
          <p:cNvPr id="3" name="矩形 2">
            <a:extLst>
              <a:ext uri="{FF2B5EF4-FFF2-40B4-BE49-F238E27FC236}">
                <a16:creationId xmlns:a16="http://schemas.microsoft.com/office/drawing/2014/main" id="{4610D686-34BB-D148-872A-977939ACD248}"/>
              </a:ext>
            </a:extLst>
          </p:cNvPr>
          <p:cNvSpPr/>
          <p:nvPr/>
        </p:nvSpPr>
        <p:spPr>
          <a:xfrm>
            <a:off x="501041" y="1177260"/>
            <a:ext cx="8252994" cy="4247317"/>
          </a:xfrm>
          <a:prstGeom prst="rect">
            <a:avLst/>
          </a:prstGeom>
        </p:spPr>
        <p:txBody>
          <a:bodyPr wrap="square">
            <a:spAutoFit/>
          </a:bodyPr>
          <a:lstStyle/>
          <a:p>
            <a:pPr marL="514350" indent="-514350">
              <a:buAutoNum type="arabicPeriod"/>
            </a:pPr>
            <a:r>
              <a:rPr lang="en" altLang="zh-HK" sz="3000" dirty="0">
                <a:effectLst/>
                <a:latin typeface="Calibri" panose="020F0502020204030204" pitchFamily="34" charset="0"/>
                <a:cs typeface="Calibri" panose="020F0502020204030204" pitchFamily="34" charset="0"/>
              </a:rPr>
              <a:t>Vector (same type)</a:t>
            </a:r>
          </a:p>
          <a:p>
            <a:pPr marL="514350" indent="-514350">
              <a:buAutoNum type="arabicPeriod"/>
            </a:pPr>
            <a:endParaRPr lang="en" altLang="zh-HK" sz="3000" dirty="0">
              <a:effectLst/>
              <a:latin typeface="Calibri" panose="020F0502020204030204" pitchFamily="34" charset="0"/>
              <a:cs typeface="Calibri" panose="020F0502020204030204" pitchFamily="34" charset="0"/>
            </a:endParaRPr>
          </a:p>
          <a:p>
            <a:pPr marL="514350" indent="-514350">
              <a:buAutoNum type="arabicPeriod"/>
            </a:pPr>
            <a:endParaRPr lang="en" altLang="zh-HK" sz="3000" dirty="0">
              <a:effectLst/>
              <a:latin typeface="Calibri" panose="020F0502020204030204" pitchFamily="34" charset="0"/>
              <a:cs typeface="Calibri" panose="020F0502020204030204" pitchFamily="34" charset="0"/>
            </a:endParaRPr>
          </a:p>
          <a:p>
            <a:pPr marL="514350" indent="-514350">
              <a:buAutoNum type="arabicPeriod"/>
            </a:pPr>
            <a:r>
              <a:rPr lang="en" altLang="zh-HK" sz="3000" dirty="0">
                <a:latin typeface="Calibri" panose="020F0502020204030204" pitchFamily="34" charset="0"/>
                <a:cs typeface="Calibri" panose="020F0502020204030204" pitchFamily="34" charset="0"/>
              </a:rPr>
              <a:t>List (different types)</a:t>
            </a:r>
            <a:endParaRPr lang="en" altLang="zh-HK" sz="3000" dirty="0">
              <a:effectLst/>
              <a:latin typeface="Calibri" panose="020F0502020204030204" pitchFamily="34" charset="0"/>
              <a:cs typeface="Calibri" panose="020F0502020204030204" pitchFamily="34" charset="0"/>
            </a:endParaRPr>
          </a:p>
          <a:p>
            <a:pPr marL="514350" indent="-514350">
              <a:buAutoNum type="arabicPeriod"/>
            </a:pPr>
            <a:endParaRPr lang="en" altLang="zh-HK" sz="3000" dirty="0">
              <a:effectLst/>
              <a:latin typeface="Calibri" panose="020F0502020204030204" pitchFamily="34" charset="0"/>
              <a:cs typeface="Calibri" panose="020F0502020204030204" pitchFamily="34" charset="0"/>
            </a:endParaRPr>
          </a:p>
          <a:p>
            <a:pPr marL="514350" indent="-514350">
              <a:buAutoNum type="arabicPeriod"/>
            </a:pPr>
            <a:r>
              <a:rPr lang="en" altLang="zh-HK" sz="3000" dirty="0">
                <a:latin typeface="Calibri" panose="020F0502020204030204" pitchFamily="34" charset="0"/>
                <a:cs typeface="Calibri" panose="020F0502020204030204" pitchFamily="34" charset="0"/>
              </a:rPr>
              <a:t>Matrix (row and column attributes)</a:t>
            </a:r>
          </a:p>
          <a:p>
            <a:pPr marL="514350" indent="-514350">
              <a:buAutoNum type="arabicPeriod"/>
            </a:pPr>
            <a:endParaRPr lang="en" altLang="zh-HK" sz="3000" dirty="0">
              <a:latin typeface="Calibri" panose="020F0502020204030204" pitchFamily="34" charset="0"/>
              <a:cs typeface="Calibri" panose="020F0502020204030204" pitchFamily="34" charset="0"/>
            </a:endParaRPr>
          </a:p>
          <a:p>
            <a:pPr marL="514350" indent="-514350">
              <a:buAutoNum type="arabicPeriod"/>
            </a:pPr>
            <a:r>
              <a:rPr lang="en" altLang="zh-HK" sz="3000" dirty="0">
                <a:latin typeface="Calibri" panose="020F0502020204030204" pitchFamily="34" charset="0"/>
                <a:cs typeface="Calibri" panose="020F0502020204030204" pitchFamily="34" charset="0"/>
              </a:rPr>
              <a:t>Data Frame (table)</a:t>
            </a:r>
          </a:p>
          <a:p>
            <a:endParaRPr lang="en" altLang="zh-HK" sz="3000" dirty="0">
              <a:latin typeface="Calibri" panose="020F0502020204030204" pitchFamily="34" charset="0"/>
              <a:cs typeface="Calibri" panose="020F0502020204030204" pitchFamily="34" charset="0"/>
            </a:endParaRPr>
          </a:p>
        </p:txBody>
      </p:sp>
      <p:sp>
        <p:nvSpPr>
          <p:cNvPr id="9" name="圓角矩形 8">
            <a:extLst>
              <a:ext uri="{FF2B5EF4-FFF2-40B4-BE49-F238E27FC236}">
                <a16:creationId xmlns:a16="http://schemas.microsoft.com/office/drawing/2014/main" id="{15071AC5-C3E1-CD46-B055-EF8939ECFFDA}"/>
              </a:ext>
            </a:extLst>
          </p:cNvPr>
          <p:cNvSpPr/>
          <p:nvPr/>
        </p:nvSpPr>
        <p:spPr>
          <a:xfrm>
            <a:off x="501041" y="1681320"/>
            <a:ext cx="8252994" cy="899647"/>
          </a:xfrm>
          <a:prstGeom prst="roundRect">
            <a:avLst>
              <a:gd name="adj" fmla="val 23420"/>
            </a:avLst>
          </a:prstGeom>
          <a:solidFill>
            <a:schemeClr val="bg1">
              <a:lumMod val="9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nchorCtr="0"/>
          <a:lstStyle/>
          <a:p>
            <a:r>
              <a:rPr lang="en-US" altLang="zh-HK" sz="2400" dirty="0">
                <a:solidFill>
                  <a:schemeClr val="tx1"/>
                </a:solidFill>
                <a:latin typeface="Calibri" panose="020F0502020204030204" pitchFamily="34" charset="0"/>
                <a:cs typeface="Calibri" panose="020F0502020204030204" pitchFamily="34" charset="0"/>
              </a:rPr>
              <a:t>names &lt;- c("Peter", "John", "Mary", "Kate")      </a:t>
            </a:r>
            <a:r>
              <a:rPr lang="en-US" altLang="zh-HK" sz="2400" dirty="0">
                <a:solidFill>
                  <a:schemeClr val="bg1">
                    <a:lumMod val="50000"/>
                  </a:schemeClr>
                </a:solidFill>
                <a:latin typeface="Calibri" panose="020F0502020204030204" pitchFamily="34" charset="0"/>
                <a:cs typeface="Calibri" panose="020F0502020204030204" pitchFamily="34" charset="0"/>
              </a:rPr>
              <a:t># strings</a:t>
            </a:r>
          </a:p>
          <a:p>
            <a:r>
              <a:rPr lang="en-US" altLang="zh-HK" sz="2400" dirty="0" err="1">
                <a:solidFill>
                  <a:schemeClr val="tx1"/>
                </a:solidFill>
                <a:latin typeface="Calibri" panose="020F0502020204030204" pitchFamily="34" charset="0"/>
                <a:cs typeface="Calibri" panose="020F0502020204030204" pitchFamily="34" charset="0"/>
              </a:rPr>
              <a:t>IQ.scores</a:t>
            </a:r>
            <a:r>
              <a:rPr lang="en-US" altLang="zh-HK" sz="2400" dirty="0">
                <a:solidFill>
                  <a:schemeClr val="tx1"/>
                </a:solidFill>
                <a:latin typeface="Calibri" panose="020F0502020204030204" pitchFamily="34" charset="0"/>
                <a:cs typeface="Calibri" panose="020F0502020204030204" pitchFamily="34" charset="0"/>
              </a:rPr>
              <a:t> &lt;- c(100, 125, 143, 165</a:t>
            </a:r>
            <a:r>
              <a:rPr lang="en-US" altLang="zh-HK" sz="2400" dirty="0">
                <a:solidFill>
                  <a:schemeClr val="bg1">
                    <a:lumMod val="50000"/>
                  </a:schemeClr>
                </a:solidFill>
                <a:latin typeface="Calibri" panose="020F0502020204030204" pitchFamily="34" charset="0"/>
                <a:cs typeface="Calibri" panose="020F0502020204030204" pitchFamily="34" charset="0"/>
              </a:rPr>
              <a:t>)       # numeric</a:t>
            </a:r>
          </a:p>
        </p:txBody>
      </p:sp>
      <p:sp>
        <p:nvSpPr>
          <p:cNvPr id="11" name="圓角矩形 10">
            <a:extLst>
              <a:ext uri="{FF2B5EF4-FFF2-40B4-BE49-F238E27FC236}">
                <a16:creationId xmlns:a16="http://schemas.microsoft.com/office/drawing/2014/main" id="{9410EBE5-3B00-BE49-A218-FD91214B43D0}"/>
              </a:ext>
            </a:extLst>
          </p:cNvPr>
          <p:cNvSpPr/>
          <p:nvPr/>
        </p:nvSpPr>
        <p:spPr>
          <a:xfrm>
            <a:off x="501041" y="3029494"/>
            <a:ext cx="8252994" cy="514824"/>
          </a:xfrm>
          <a:prstGeom prst="roundRect">
            <a:avLst>
              <a:gd name="adj" fmla="val 23420"/>
            </a:avLst>
          </a:prstGeom>
          <a:solidFill>
            <a:schemeClr val="bg1">
              <a:lumMod val="9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nchorCtr="0"/>
          <a:lstStyle/>
          <a:p>
            <a:r>
              <a:rPr lang="en-US" altLang="zh-HK" sz="2400" dirty="0" err="1">
                <a:solidFill>
                  <a:schemeClr val="tx1"/>
                </a:solidFill>
                <a:latin typeface="Calibri" panose="020F0502020204030204" pitchFamily="34" charset="0"/>
                <a:cs typeface="Calibri" panose="020F0502020204030204" pitchFamily="34" charset="0"/>
              </a:rPr>
              <a:t>names.IQ</a:t>
            </a:r>
            <a:r>
              <a:rPr lang="en-US" altLang="zh-HK" sz="2400" dirty="0">
                <a:solidFill>
                  <a:schemeClr val="tx1"/>
                </a:solidFill>
                <a:latin typeface="Calibri" panose="020F0502020204030204" pitchFamily="34" charset="0"/>
                <a:cs typeface="Calibri" panose="020F0502020204030204" pitchFamily="34" charset="0"/>
              </a:rPr>
              <a:t> &lt;- list(names, </a:t>
            </a:r>
            <a:r>
              <a:rPr lang="en-US" altLang="zh-HK" sz="2400" dirty="0" err="1">
                <a:solidFill>
                  <a:schemeClr val="tx1"/>
                </a:solidFill>
                <a:latin typeface="Calibri" panose="020F0502020204030204" pitchFamily="34" charset="0"/>
                <a:cs typeface="Calibri" panose="020F0502020204030204" pitchFamily="34" charset="0"/>
              </a:rPr>
              <a:t>IQ.scores</a:t>
            </a:r>
            <a:r>
              <a:rPr lang="en-US" altLang="zh-HK" sz="2400" dirty="0">
                <a:solidFill>
                  <a:schemeClr val="tx1"/>
                </a:solidFill>
                <a:latin typeface="Calibri" panose="020F0502020204030204" pitchFamily="34" charset="0"/>
                <a:cs typeface="Calibri" panose="020F0502020204030204" pitchFamily="34" charset="0"/>
              </a:rPr>
              <a:t>)</a:t>
            </a:r>
          </a:p>
        </p:txBody>
      </p:sp>
      <p:sp>
        <p:nvSpPr>
          <p:cNvPr id="13" name="圓角矩形 12">
            <a:extLst>
              <a:ext uri="{FF2B5EF4-FFF2-40B4-BE49-F238E27FC236}">
                <a16:creationId xmlns:a16="http://schemas.microsoft.com/office/drawing/2014/main" id="{A3BF64D2-B406-A746-A339-5C183F426CE9}"/>
              </a:ext>
            </a:extLst>
          </p:cNvPr>
          <p:cNvSpPr/>
          <p:nvPr/>
        </p:nvSpPr>
        <p:spPr>
          <a:xfrm>
            <a:off x="501041" y="3931024"/>
            <a:ext cx="8252994" cy="514824"/>
          </a:xfrm>
          <a:prstGeom prst="roundRect">
            <a:avLst>
              <a:gd name="adj" fmla="val 23420"/>
            </a:avLst>
          </a:prstGeom>
          <a:solidFill>
            <a:schemeClr val="bg1">
              <a:lumMod val="9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nchorCtr="0"/>
          <a:lstStyle/>
          <a:p>
            <a:r>
              <a:rPr lang="en-US" altLang="zh-HK" sz="2400" dirty="0">
                <a:solidFill>
                  <a:schemeClr val="tx1"/>
                </a:solidFill>
                <a:latin typeface="Calibri" panose="020F0502020204030204" pitchFamily="34" charset="0"/>
                <a:cs typeface="Calibri" panose="020F0502020204030204" pitchFamily="34" charset="0"/>
              </a:rPr>
              <a:t>X &lt;- matrix(</a:t>
            </a:r>
            <a:r>
              <a:rPr lang="en-US" altLang="zh-HK" sz="2400" dirty="0" err="1">
                <a:solidFill>
                  <a:schemeClr val="tx1"/>
                </a:solidFill>
                <a:latin typeface="Calibri" panose="020F0502020204030204" pitchFamily="34" charset="0"/>
                <a:cs typeface="Calibri" panose="020F0502020204030204" pitchFamily="34" charset="0"/>
              </a:rPr>
              <a:t>IQ.scores</a:t>
            </a:r>
            <a:r>
              <a:rPr lang="en-US" altLang="zh-HK" sz="2400" dirty="0">
                <a:solidFill>
                  <a:schemeClr val="tx1"/>
                </a:solidFill>
                <a:latin typeface="Calibri" panose="020F0502020204030204" pitchFamily="34" charset="0"/>
                <a:cs typeface="Calibri" panose="020F0502020204030204" pitchFamily="34" charset="0"/>
              </a:rPr>
              <a:t>, </a:t>
            </a:r>
            <a:r>
              <a:rPr lang="en-US" altLang="zh-HK" sz="2400" dirty="0" err="1">
                <a:solidFill>
                  <a:schemeClr val="tx1"/>
                </a:solidFill>
                <a:latin typeface="Calibri" panose="020F0502020204030204" pitchFamily="34" charset="0"/>
                <a:cs typeface="Calibri" panose="020F0502020204030204" pitchFamily="34" charset="0"/>
              </a:rPr>
              <a:t>nrow</a:t>
            </a:r>
            <a:r>
              <a:rPr lang="en-US" altLang="zh-HK" sz="2400" dirty="0">
                <a:solidFill>
                  <a:schemeClr val="tx1"/>
                </a:solidFill>
                <a:latin typeface="Calibri" panose="020F0502020204030204" pitchFamily="34" charset="0"/>
                <a:cs typeface="Calibri" panose="020F0502020204030204" pitchFamily="34" charset="0"/>
              </a:rPr>
              <a:t> = 4, </a:t>
            </a:r>
            <a:r>
              <a:rPr lang="en-US" altLang="zh-HK" sz="2400" dirty="0" err="1">
                <a:solidFill>
                  <a:schemeClr val="tx1"/>
                </a:solidFill>
                <a:latin typeface="Calibri" panose="020F0502020204030204" pitchFamily="34" charset="0"/>
                <a:cs typeface="Calibri" panose="020F0502020204030204" pitchFamily="34" charset="0"/>
              </a:rPr>
              <a:t>ncol</a:t>
            </a:r>
            <a:r>
              <a:rPr lang="en-US" altLang="zh-HK" sz="2400" dirty="0">
                <a:solidFill>
                  <a:schemeClr val="tx1"/>
                </a:solidFill>
                <a:latin typeface="Calibri" panose="020F0502020204030204" pitchFamily="34" charset="0"/>
                <a:cs typeface="Calibri" panose="020F0502020204030204" pitchFamily="34" charset="0"/>
              </a:rPr>
              <a:t> =1)</a:t>
            </a:r>
          </a:p>
        </p:txBody>
      </p:sp>
      <p:sp>
        <p:nvSpPr>
          <p:cNvPr id="14" name="圓角矩形 13">
            <a:extLst>
              <a:ext uri="{FF2B5EF4-FFF2-40B4-BE49-F238E27FC236}">
                <a16:creationId xmlns:a16="http://schemas.microsoft.com/office/drawing/2014/main" id="{FA566F11-7FF4-E446-9EED-E1EFBC6A2418}"/>
              </a:ext>
            </a:extLst>
          </p:cNvPr>
          <p:cNvSpPr/>
          <p:nvPr/>
        </p:nvSpPr>
        <p:spPr>
          <a:xfrm>
            <a:off x="501041" y="4872986"/>
            <a:ext cx="8252994" cy="514824"/>
          </a:xfrm>
          <a:prstGeom prst="roundRect">
            <a:avLst>
              <a:gd name="adj" fmla="val 23420"/>
            </a:avLst>
          </a:prstGeom>
          <a:solidFill>
            <a:schemeClr val="bg1">
              <a:lumMod val="9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nchorCtr="0"/>
          <a:lstStyle/>
          <a:p>
            <a:r>
              <a:rPr lang="en-US" altLang="zh-HK" sz="2400" dirty="0" err="1">
                <a:solidFill>
                  <a:schemeClr val="tx1"/>
                </a:solidFill>
                <a:latin typeface="Calibri" panose="020F0502020204030204" pitchFamily="34" charset="0"/>
                <a:cs typeface="Calibri" panose="020F0502020204030204" pitchFamily="34" charset="0"/>
              </a:rPr>
              <a:t>df</a:t>
            </a:r>
            <a:r>
              <a:rPr lang="en-US" altLang="zh-HK" sz="2400" dirty="0">
                <a:solidFill>
                  <a:schemeClr val="tx1"/>
                </a:solidFill>
                <a:latin typeface="Calibri" panose="020F0502020204030204" pitchFamily="34" charset="0"/>
                <a:cs typeface="Calibri" panose="020F0502020204030204" pitchFamily="34" charset="0"/>
              </a:rPr>
              <a:t> &lt;- </a:t>
            </a:r>
            <a:r>
              <a:rPr lang="en-US" altLang="zh-HK" sz="2400" dirty="0" err="1">
                <a:solidFill>
                  <a:schemeClr val="tx1"/>
                </a:solidFill>
                <a:latin typeface="Calibri" panose="020F0502020204030204" pitchFamily="34" charset="0"/>
                <a:cs typeface="Calibri" panose="020F0502020204030204" pitchFamily="34" charset="0"/>
              </a:rPr>
              <a:t>data.frame</a:t>
            </a:r>
            <a:r>
              <a:rPr lang="en-US" altLang="zh-HK" sz="2400" dirty="0">
                <a:solidFill>
                  <a:schemeClr val="tx1"/>
                </a:solidFill>
                <a:latin typeface="Calibri" panose="020F0502020204030204" pitchFamily="34" charset="0"/>
                <a:cs typeface="Calibri" panose="020F0502020204030204" pitchFamily="34" charset="0"/>
              </a:rPr>
              <a:t>(names, </a:t>
            </a:r>
            <a:r>
              <a:rPr lang="en-US" altLang="zh-HK" sz="2400" dirty="0" err="1">
                <a:solidFill>
                  <a:schemeClr val="tx1"/>
                </a:solidFill>
                <a:latin typeface="Calibri" panose="020F0502020204030204" pitchFamily="34" charset="0"/>
                <a:cs typeface="Calibri" panose="020F0502020204030204" pitchFamily="34" charset="0"/>
              </a:rPr>
              <a:t>IQ.scores</a:t>
            </a:r>
            <a:r>
              <a:rPr lang="en-US" altLang="zh-HK" sz="2400" dirty="0">
                <a:solidFill>
                  <a:schemeClr val="tx1"/>
                </a:solidFill>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25527067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753C117-ECFC-5244-BAE3-27B7A4319CA0}"/>
              </a:ext>
            </a:extLst>
          </p:cNvPr>
          <p:cNvSpPr>
            <a:spLocks noGrp="1"/>
          </p:cNvSpPr>
          <p:nvPr>
            <p:ph type="title"/>
          </p:nvPr>
        </p:nvSpPr>
        <p:spPr>
          <a:xfrm>
            <a:off x="0" y="1"/>
            <a:ext cx="9144000" cy="939452"/>
          </a:xfrm>
          <a:solidFill>
            <a:schemeClr val="bg2">
              <a:lumMod val="25000"/>
            </a:schemeClr>
          </a:solidFill>
        </p:spPr>
        <p:txBody>
          <a:bodyPr>
            <a:normAutofit/>
          </a:bodyPr>
          <a:lstStyle/>
          <a:p>
            <a:r>
              <a:rPr lang="en-US" sz="3600" b="1" dirty="0">
                <a:solidFill>
                  <a:schemeClr val="bg1">
                    <a:lumMod val="95000"/>
                  </a:schemeClr>
                </a:solidFill>
                <a:latin typeface="Calibri" panose="020F0502020204030204" pitchFamily="34" charset="0"/>
                <a:ea typeface="Apple LiGothic Medium" pitchFamily="2" charset="-120"/>
                <a:cs typeface="Calibri" panose="020F0502020204030204" pitchFamily="34" charset="0"/>
              </a:rPr>
              <a:t>  R Basics: Functions</a:t>
            </a:r>
          </a:p>
        </p:txBody>
      </p:sp>
      <p:sp>
        <p:nvSpPr>
          <p:cNvPr id="12" name="文字方塊 11">
            <a:extLst>
              <a:ext uri="{FF2B5EF4-FFF2-40B4-BE49-F238E27FC236}">
                <a16:creationId xmlns:a16="http://schemas.microsoft.com/office/drawing/2014/main" id="{A92DD8A4-47A3-FE4A-949F-45441D05861D}"/>
              </a:ext>
            </a:extLst>
          </p:cNvPr>
          <p:cNvSpPr txBox="1"/>
          <p:nvPr/>
        </p:nvSpPr>
        <p:spPr>
          <a:xfrm>
            <a:off x="0" y="6450904"/>
            <a:ext cx="666044" cy="400110"/>
          </a:xfrm>
          <a:prstGeom prst="rect">
            <a:avLst/>
          </a:prstGeom>
          <a:noFill/>
        </p:spPr>
        <p:txBody>
          <a:bodyPr wrap="square" rtlCol="0">
            <a:spAutoFit/>
          </a:bodyPr>
          <a:lstStyle/>
          <a:p>
            <a:r>
              <a:rPr lang="en-US" sz="2000" b="1" dirty="0">
                <a:solidFill>
                  <a:schemeClr val="bg2">
                    <a:lumMod val="25000"/>
                  </a:schemeClr>
                </a:solidFill>
              </a:rPr>
              <a:t>P.17</a:t>
            </a:r>
          </a:p>
        </p:txBody>
      </p:sp>
      <p:cxnSp>
        <p:nvCxnSpPr>
          <p:cNvPr id="10" name="直線接點 9">
            <a:extLst>
              <a:ext uri="{FF2B5EF4-FFF2-40B4-BE49-F238E27FC236}">
                <a16:creationId xmlns:a16="http://schemas.microsoft.com/office/drawing/2014/main" id="{2210DC97-5967-284D-BA3D-B32ECBF1FE00}"/>
              </a:ext>
            </a:extLst>
          </p:cNvPr>
          <p:cNvCxnSpPr>
            <a:cxnSpLocks/>
          </p:cNvCxnSpPr>
          <p:nvPr/>
        </p:nvCxnSpPr>
        <p:spPr>
          <a:xfrm flipV="1">
            <a:off x="0" y="6417790"/>
            <a:ext cx="9144000" cy="1"/>
          </a:xfrm>
          <a:prstGeom prst="line">
            <a:avLst/>
          </a:prstGeom>
        </p:spPr>
        <p:style>
          <a:lnRef idx="1">
            <a:schemeClr val="dk1"/>
          </a:lnRef>
          <a:fillRef idx="0">
            <a:schemeClr val="dk1"/>
          </a:fillRef>
          <a:effectRef idx="0">
            <a:schemeClr val="dk1"/>
          </a:effectRef>
          <a:fontRef idx="minor">
            <a:schemeClr val="tx1"/>
          </a:fontRef>
        </p:style>
      </p:cxnSp>
      <p:pic>
        <p:nvPicPr>
          <p:cNvPr id="8" name="Picture 4" descr="V:\IRTG\IRTG2150\Öffentlichkeitsarbeit\Logos\IRTG2150_logo_Final.png">
            <a:extLst>
              <a:ext uri="{FF2B5EF4-FFF2-40B4-BE49-F238E27FC236}">
                <a16:creationId xmlns:a16="http://schemas.microsoft.com/office/drawing/2014/main" id="{AF58349D-0D98-FC47-B15B-820812A45BE9}"/>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7785465" y="6450904"/>
            <a:ext cx="1307892" cy="407096"/>
          </a:xfrm>
          <a:prstGeom prst="rect">
            <a:avLst/>
          </a:prstGeom>
          <a:noFill/>
          <a:extLst>
            <a:ext uri="{909E8E84-426E-40DD-AFC4-6F175D3DCCD1}">
              <a14:hiddenFill xmlns:a14="http://schemas.microsoft.com/office/drawing/2010/main">
                <a:solidFill>
                  <a:srgbClr val="FFFFFF"/>
                </a:solidFill>
              </a14:hiddenFill>
            </a:ext>
          </a:extLst>
        </p:spPr>
      </p:pic>
      <p:sp>
        <p:nvSpPr>
          <p:cNvPr id="3" name="矩形 2">
            <a:extLst>
              <a:ext uri="{FF2B5EF4-FFF2-40B4-BE49-F238E27FC236}">
                <a16:creationId xmlns:a16="http://schemas.microsoft.com/office/drawing/2014/main" id="{4610D686-34BB-D148-872A-977939ACD248}"/>
              </a:ext>
            </a:extLst>
          </p:cNvPr>
          <p:cNvSpPr/>
          <p:nvPr/>
        </p:nvSpPr>
        <p:spPr>
          <a:xfrm>
            <a:off x="501041" y="1192009"/>
            <a:ext cx="8252994" cy="2862322"/>
          </a:xfrm>
          <a:prstGeom prst="rect">
            <a:avLst/>
          </a:prstGeom>
        </p:spPr>
        <p:txBody>
          <a:bodyPr wrap="square">
            <a:spAutoFit/>
          </a:bodyPr>
          <a:lstStyle/>
          <a:p>
            <a:pPr marL="514350" indent="-514350">
              <a:lnSpc>
                <a:spcPct val="150000"/>
              </a:lnSpc>
              <a:buAutoNum type="arabicPeriod"/>
            </a:pPr>
            <a:r>
              <a:rPr lang="en" altLang="zh-HK" sz="3000" dirty="0">
                <a:latin typeface="Calibri" panose="020F0502020204030204" pitchFamily="34" charset="0"/>
                <a:cs typeface="Calibri" panose="020F0502020204030204" pitchFamily="34" charset="0"/>
              </a:rPr>
              <a:t>Functions written by others</a:t>
            </a:r>
          </a:p>
          <a:p>
            <a:pPr marL="514350" indent="-514350">
              <a:lnSpc>
                <a:spcPct val="150000"/>
              </a:lnSpc>
              <a:buAutoNum type="arabicPeriod"/>
            </a:pPr>
            <a:r>
              <a:rPr lang="en" altLang="zh-HK" sz="3000" dirty="0">
                <a:latin typeface="Calibri" panose="020F0502020204030204" pitchFamily="34" charset="0"/>
                <a:cs typeface="Calibri" panose="020F0502020204030204" pitchFamily="34" charset="0"/>
              </a:rPr>
              <a:t>User defined functions</a:t>
            </a:r>
          </a:p>
          <a:p>
            <a:br>
              <a:rPr lang="en" altLang="zh-HK" sz="3000" dirty="0">
                <a:latin typeface="Calibri" panose="020F0502020204030204" pitchFamily="34" charset="0"/>
                <a:cs typeface="Calibri" panose="020F0502020204030204" pitchFamily="34" charset="0"/>
              </a:rPr>
            </a:br>
            <a:r>
              <a:rPr lang="en" altLang="zh-HK" sz="3000" b="1" dirty="0">
                <a:latin typeface="Calibri" panose="020F0502020204030204" pitchFamily="34" charset="0"/>
                <a:cs typeface="Calibri" panose="020F0502020204030204" pitchFamily="34" charset="0"/>
              </a:rPr>
              <a:t>Writing your own function:</a:t>
            </a:r>
            <a:endParaRPr lang="en" altLang="zh-HK" sz="3000" dirty="0">
              <a:latin typeface="Calibri" panose="020F0502020204030204" pitchFamily="34" charset="0"/>
              <a:cs typeface="Calibri" panose="020F0502020204030204" pitchFamily="34" charset="0"/>
            </a:endParaRPr>
          </a:p>
          <a:p>
            <a:r>
              <a:rPr lang="en" altLang="zh-HK" sz="3000" i="1" dirty="0"/>
              <a:t>name</a:t>
            </a:r>
            <a:r>
              <a:rPr lang="en" altLang="zh-HK" sz="3000" dirty="0"/>
              <a:t> &lt;- function(</a:t>
            </a:r>
            <a:r>
              <a:rPr lang="en" altLang="zh-HK" sz="3000" i="1" dirty="0"/>
              <a:t>arg_1</a:t>
            </a:r>
            <a:r>
              <a:rPr lang="en" altLang="zh-HK" sz="3000" dirty="0"/>
              <a:t>, </a:t>
            </a:r>
            <a:r>
              <a:rPr lang="en" altLang="zh-HK" sz="3000" i="1" dirty="0"/>
              <a:t>arg_2</a:t>
            </a:r>
            <a:r>
              <a:rPr lang="en" altLang="zh-HK" sz="3000" dirty="0"/>
              <a:t>, …) {</a:t>
            </a:r>
            <a:r>
              <a:rPr lang="en" altLang="zh-HK" sz="3000" i="1" dirty="0"/>
              <a:t>expression}</a:t>
            </a:r>
          </a:p>
        </p:txBody>
      </p:sp>
      <p:sp>
        <p:nvSpPr>
          <p:cNvPr id="7" name="圓角矩形 6">
            <a:extLst>
              <a:ext uri="{FF2B5EF4-FFF2-40B4-BE49-F238E27FC236}">
                <a16:creationId xmlns:a16="http://schemas.microsoft.com/office/drawing/2014/main" id="{A395C1C6-5E66-794C-928B-52F134856087}"/>
              </a:ext>
            </a:extLst>
          </p:cNvPr>
          <p:cNvSpPr/>
          <p:nvPr/>
        </p:nvSpPr>
        <p:spPr>
          <a:xfrm>
            <a:off x="501041" y="4087444"/>
            <a:ext cx="8252994" cy="2059355"/>
          </a:xfrm>
          <a:prstGeom prst="roundRect">
            <a:avLst>
              <a:gd name="adj" fmla="val 6232"/>
            </a:avLst>
          </a:prstGeom>
          <a:solidFill>
            <a:schemeClr val="bg1">
              <a:lumMod val="9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en-US" altLang="zh-HK" sz="2400" dirty="0">
                <a:solidFill>
                  <a:schemeClr val="tx1"/>
                </a:solidFill>
                <a:latin typeface="Calibri" panose="020F0502020204030204" pitchFamily="34" charset="0"/>
                <a:cs typeface="Calibri" panose="020F0502020204030204" pitchFamily="34" charset="0"/>
              </a:rPr>
              <a:t>greeting &lt;- function() {</a:t>
            </a:r>
          </a:p>
          <a:p>
            <a:r>
              <a:rPr lang="en-US" altLang="zh-HK" sz="2400" dirty="0">
                <a:solidFill>
                  <a:schemeClr val="tx1"/>
                </a:solidFill>
                <a:latin typeface="Calibri" panose="020F0502020204030204" pitchFamily="34" charset="0"/>
                <a:cs typeface="Calibri" panose="020F0502020204030204" pitchFamily="34" charset="0"/>
              </a:rPr>
              <a:t>  print("Hello World!")</a:t>
            </a:r>
          </a:p>
          <a:p>
            <a:r>
              <a:rPr lang="en-US" altLang="zh-HK" sz="2400" dirty="0">
                <a:solidFill>
                  <a:schemeClr val="tx1"/>
                </a:solidFill>
                <a:latin typeface="Calibri" panose="020F0502020204030204" pitchFamily="34" charset="0"/>
                <a:cs typeface="Calibri" panose="020F0502020204030204" pitchFamily="34" charset="0"/>
              </a:rPr>
              <a:t>}</a:t>
            </a:r>
          </a:p>
          <a:p>
            <a:endParaRPr lang="en-US" altLang="zh-HK" sz="2400" dirty="0">
              <a:solidFill>
                <a:schemeClr val="tx1"/>
              </a:solidFill>
              <a:latin typeface="Calibri" panose="020F0502020204030204" pitchFamily="34" charset="0"/>
              <a:cs typeface="Calibri" panose="020F0502020204030204" pitchFamily="34" charset="0"/>
            </a:endParaRPr>
          </a:p>
          <a:p>
            <a:r>
              <a:rPr lang="en-US" altLang="zh-HK" sz="2400" dirty="0">
                <a:solidFill>
                  <a:schemeClr val="tx1"/>
                </a:solidFill>
                <a:latin typeface="Calibri" panose="020F0502020204030204" pitchFamily="34" charset="0"/>
                <a:cs typeface="Calibri" panose="020F0502020204030204" pitchFamily="34" charset="0"/>
              </a:rPr>
              <a:t>greeting()</a:t>
            </a:r>
          </a:p>
        </p:txBody>
      </p:sp>
    </p:spTree>
    <p:extLst>
      <p:ext uri="{BB962C8B-B14F-4D97-AF65-F5344CB8AC3E}">
        <p14:creationId xmlns:p14="http://schemas.microsoft.com/office/powerpoint/2010/main" val="10182646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753C117-ECFC-5244-BAE3-27B7A4319CA0}"/>
              </a:ext>
            </a:extLst>
          </p:cNvPr>
          <p:cNvSpPr>
            <a:spLocks noGrp="1"/>
          </p:cNvSpPr>
          <p:nvPr>
            <p:ph type="title"/>
          </p:nvPr>
        </p:nvSpPr>
        <p:spPr>
          <a:xfrm>
            <a:off x="0" y="1"/>
            <a:ext cx="9144000" cy="939452"/>
          </a:xfrm>
          <a:solidFill>
            <a:schemeClr val="bg2">
              <a:lumMod val="25000"/>
            </a:schemeClr>
          </a:solidFill>
        </p:spPr>
        <p:txBody>
          <a:bodyPr>
            <a:normAutofit/>
          </a:bodyPr>
          <a:lstStyle/>
          <a:p>
            <a:r>
              <a:rPr lang="en-US" sz="3600" b="1" dirty="0">
                <a:solidFill>
                  <a:schemeClr val="bg1">
                    <a:lumMod val="95000"/>
                  </a:schemeClr>
                </a:solidFill>
                <a:latin typeface="Calibri" panose="020F0502020204030204" pitchFamily="34" charset="0"/>
                <a:ea typeface="Apple LiGothic Medium" pitchFamily="2" charset="-120"/>
                <a:cs typeface="Calibri" panose="020F0502020204030204" pitchFamily="34" charset="0"/>
              </a:rPr>
              <a:t>  Exercise 1</a:t>
            </a:r>
          </a:p>
        </p:txBody>
      </p:sp>
      <p:sp>
        <p:nvSpPr>
          <p:cNvPr id="12" name="文字方塊 11">
            <a:extLst>
              <a:ext uri="{FF2B5EF4-FFF2-40B4-BE49-F238E27FC236}">
                <a16:creationId xmlns:a16="http://schemas.microsoft.com/office/drawing/2014/main" id="{A92DD8A4-47A3-FE4A-949F-45441D05861D}"/>
              </a:ext>
            </a:extLst>
          </p:cNvPr>
          <p:cNvSpPr txBox="1"/>
          <p:nvPr/>
        </p:nvSpPr>
        <p:spPr>
          <a:xfrm>
            <a:off x="0" y="6450904"/>
            <a:ext cx="632178" cy="400110"/>
          </a:xfrm>
          <a:prstGeom prst="rect">
            <a:avLst/>
          </a:prstGeom>
          <a:noFill/>
        </p:spPr>
        <p:txBody>
          <a:bodyPr wrap="square" rtlCol="0">
            <a:spAutoFit/>
          </a:bodyPr>
          <a:lstStyle/>
          <a:p>
            <a:r>
              <a:rPr lang="en-US" sz="2000" b="1" dirty="0">
                <a:solidFill>
                  <a:schemeClr val="bg2">
                    <a:lumMod val="25000"/>
                  </a:schemeClr>
                </a:solidFill>
              </a:rPr>
              <a:t>P.18</a:t>
            </a:r>
          </a:p>
        </p:txBody>
      </p:sp>
      <p:cxnSp>
        <p:nvCxnSpPr>
          <p:cNvPr id="10" name="直線接點 9">
            <a:extLst>
              <a:ext uri="{FF2B5EF4-FFF2-40B4-BE49-F238E27FC236}">
                <a16:creationId xmlns:a16="http://schemas.microsoft.com/office/drawing/2014/main" id="{2210DC97-5967-284D-BA3D-B32ECBF1FE00}"/>
              </a:ext>
            </a:extLst>
          </p:cNvPr>
          <p:cNvCxnSpPr>
            <a:cxnSpLocks/>
          </p:cNvCxnSpPr>
          <p:nvPr/>
        </p:nvCxnSpPr>
        <p:spPr>
          <a:xfrm flipV="1">
            <a:off x="0" y="6417790"/>
            <a:ext cx="9144000" cy="1"/>
          </a:xfrm>
          <a:prstGeom prst="line">
            <a:avLst/>
          </a:prstGeom>
        </p:spPr>
        <p:style>
          <a:lnRef idx="1">
            <a:schemeClr val="dk1"/>
          </a:lnRef>
          <a:fillRef idx="0">
            <a:schemeClr val="dk1"/>
          </a:fillRef>
          <a:effectRef idx="0">
            <a:schemeClr val="dk1"/>
          </a:effectRef>
          <a:fontRef idx="minor">
            <a:schemeClr val="tx1"/>
          </a:fontRef>
        </p:style>
      </p:cxnSp>
      <p:pic>
        <p:nvPicPr>
          <p:cNvPr id="8" name="Picture 4" descr="V:\IRTG\IRTG2150\Öffentlichkeitsarbeit\Logos\IRTG2150_logo_Final.png">
            <a:extLst>
              <a:ext uri="{FF2B5EF4-FFF2-40B4-BE49-F238E27FC236}">
                <a16:creationId xmlns:a16="http://schemas.microsoft.com/office/drawing/2014/main" id="{AF58349D-0D98-FC47-B15B-820812A45BE9}"/>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7785465" y="6450904"/>
            <a:ext cx="1307892" cy="407096"/>
          </a:xfrm>
          <a:prstGeom prst="rect">
            <a:avLst/>
          </a:prstGeom>
          <a:noFill/>
          <a:extLst>
            <a:ext uri="{909E8E84-426E-40DD-AFC4-6F175D3DCCD1}">
              <a14:hiddenFill xmlns:a14="http://schemas.microsoft.com/office/drawing/2010/main">
                <a:solidFill>
                  <a:srgbClr val="FFFFFF"/>
                </a:solidFill>
              </a14:hiddenFill>
            </a:ext>
          </a:extLst>
        </p:spPr>
      </p:pic>
      <p:sp>
        <p:nvSpPr>
          <p:cNvPr id="3" name="矩形 2">
            <a:extLst>
              <a:ext uri="{FF2B5EF4-FFF2-40B4-BE49-F238E27FC236}">
                <a16:creationId xmlns:a16="http://schemas.microsoft.com/office/drawing/2014/main" id="{4610D686-34BB-D148-872A-977939ACD248}"/>
              </a:ext>
            </a:extLst>
          </p:cNvPr>
          <p:cNvSpPr/>
          <p:nvPr/>
        </p:nvSpPr>
        <p:spPr>
          <a:xfrm>
            <a:off x="501041" y="1206758"/>
            <a:ext cx="8252994" cy="4708981"/>
          </a:xfrm>
          <a:prstGeom prst="rect">
            <a:avLst/>
          </a:prstGeom>
        </p:spPr>
        <p:txBody>
          <a:bodyPr wrap="square">
            <a:spAutoFit/>
          </a:bodyPr>
          <a:lstStyle/>
          <a:p>
            <a:r>
              <a:rPr lang="en" altLang="zh-HK" sz="3000" b="1" dirty="0">
                <a:effectLst/>
                <a:latin typeface="Calibri" panose="020F0502020204030204" pitchFamily="34" charset="0"/>
                <a:cs typeface="Calibri" panose="020F0502020204030204" pitchFamily="34" charset="0"/>
              </a:rPr>
              <a:t>Basic Level</a:t>
            </a:r>
          </a:p>
          <a:p>
            <a:pPr marL="514350" indent="-514350">
              <a:buAutoNum type="arabicPeriod"/>
            </a:pPr>
            <a:r>
              <a:rPr lang="en" altLang="zh-HK" sz="3000" dirty="0">
                <a:effectLst/>
                <a:latin typeface="Calibri" panose="020F0502020204030204" pitchFamily="34" charset="0"/>
                <a:cs typeface="Calibri" panose="020F0502020204030204" pitchFamily="34" charset="0"/>
              </a:rPr>
              <a:t>Create a function that will calculate BMI</a:t>
            </a:r>
          </a:p>
          <a:p>
            <a:pPr marL="514350" indent="-514350">
              <a:buFontTx/>
              <a:buAutoNum type="arabicPeriod"/>
            </a:pPr>
            <a:r>
              <a:rPr lang="en" altLang="zh-HK" sz="3000" dirty="0">
                <a:latin typeface="Calibri" panose="020F0502020204030204" pitchFamily="34" charset="0"/>
                <a:cs typeface="Calibri" panose="020F0502020204030204" pitchFamily="34" charset="0"/>
              </a:rPr>
              <a:t>Create a function that will print the sum and product of 2 integers</a:t>
            </a:r>
          </a:p>
          <a:p>
            <a:pPr marL="514350" indent="-514350">
              <a:buFontTx/>
              <a:buAutoNum type="arabicPeriod"/>
            </a:pPr>
            <a:endParaRPr lang="en" altLang="zh-HK" sz="3000" dirty="0">
              <a:latin typeface="Calibri" panose="020F0502020204030204" pitchFamily="34" charset="0"/>
              <a:cs typeface="Calibri" panose="020F0502020204030204" pitchFamily="34" charset="0"/>
            </a:endParaRPr>
          </a:p>
          <a:p>
            <a:r>
              <a:rPr lang="en" altLang="zh-HK" sz="3000" b="1" dirty="0">
                <a:latin typeface="Calibri" panose="020F0502020204030204" pitchFamily="34" charset="0"/>
                <a:cs typeface="Calibri" panose="020F0502020204030204" pitchFamily="34" charset="0"/>
              </a:rPr>
              <a:t>A Bit Advanced Level</a:t>
            </a:r>
          </a:p>
          <a:p>
            <a:pPr marL="514350" indent="-514350">
              <a:buFontTx/>
              <a:buAutoNum type="arabicPeriod"/>
            </a:pPr>
            <a:r>
              <a:rPr lang="en" altLang="zh-HK" sz="3000" dirty="0">
                <a:latin typeface="Calibri" panose="020F0502020204030204" pitchFamily="34" charset="0"/>
                <a:cs typeface="Calibri" panose="020F0502020204030204" pitchFamily="34" charset="0"/>
              </a:rPr>
              <a:t>Create a function that given a vector will print by screen the mean and the standard deviation, it will optionally also print the median </a:t>
            </a:r>
            <a:r>
              <a:rPr lang="en" altLang="zh-HK" sz="3000" dirty="0">
                <a:solidFill>
                  <a:schemeClr val="accent6">
                    <a:lumMod val="75000"/>
                  </a:schemeClr>
                </a:solidFill>
                <a:latin typeface="Calibri" panose="020F0502020204030204" pitchFamily="34" charset="0"/>
                <a:cs typeface="Calibri" panose="020F0502020204030204" pitchFamily="34" charset="0"/>
              </a:rPr>
              <a:t>(Hints: you can assign a logical argument in the function)</a:t>
            </a:r>
          </a:p>
        </p:txBody>
      </p:sp>
    </p:spTree>
    <p:extLst>
      <p:ext uri="{BB962C8B-B14F-4D97-AF65-F5344CB8AC3E}">
        <p14:creationId xmlns:p14="http://schemas.microsoft.com/office/powerpoint/2010/main" val="30578371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753C117-ECFC-5244-BAE3-27B7A4319CA0}"/>
              </a:ext>
            </a:extLst>
          </p:cNvPr>
          <p:cNvSpPr>
            <a:spLocks noGrp="1"/>
          </p:cNvSpPr>
          <p:nvPr>
            <p:ph type="title"/>
          </p:nvPr>
        </p:nvSpPr>
        <p:spPr>
          <a:xfrm>
            <a:off x="0" y="1"/>
            <a:ext cx="9144000" cy="939452"/>
          </a:xfrm>
          <a:solidFill>
            <a:schemeClr val="bg2">
              <a:lumMod val="25000"/>
            </a:schemeClr>
          </a:solidFill>
        </p:spPr>
        <p:txBody>
          <a:bodyPr>
            <a:normAutofit/>
          </a:bodyPr>
          <a:lstStyle/>
          <a:p>
            <a:r>
              <a:rPr lang="en-US" sz="3600" b="1" dirty="0">
                <a:solidFill>
                  <a:schemeClr val="bg1">
                    <a:lumMod val="95000"/>
                  </a:schemeClr>
                </a:solidFill>
                <a:latin typeface="Calibri" panose="020F0502020204030204" pitchFamily="34" charset="0"/>
                <a:ea typeface="Apple LiGothic Medium" pitchFamily="2" charset="-120"/>
                <a:cs typeface="Calibri" panose="020F0502020204030204" pitchFamily="34" charset="0"/>
              </a:rPr>
              <a:t>  The Data Model</a:t>
            </a:r>
          </a:p>
        </p:txBody>
      </p:sp>
      <p:pic>
        <p:nvPicPr>
          <p:cNvPr id="4" name="Picture 4" descr="V:\IRTG\IRTG2150\Öffentlichkeitsarbeit\Logos\IRTG2150_logo_Final.png">
            <a:extLst>
              <a:ext uri="{FF2B5EF4-FFF2-40B4-BE49-F238E27FC236}">
                <a16:creationId xmlns:a16="http://schemas.microsoft.com/office/drawing/2014/main" id="{FF2F5DDD-DB50-F640-BBA1-5D2902ECE9EB}"/>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7785465" y="6450904"/>
            <a:ext cx="1307892" cy="407096"/>
          </a:xfrm>
          <a:prstGeom prst="rect">
            <a:avLst/>
          </a:prstGeom>
          <a:noFill/>
          <a:extLst>
            <a:ext uri="{909E8E84-426E-40DD-AFC4-6F175D3DCCD1}">
              <a14:hiddenFill xmlns:a14="http://schemas.microsoft.com/office/drawing/2010/main">
                <a:solidFill>
                  <a:srgbClr val="FFFFFF"/>
                </a:solidFill>
              </a14:hiddenFill>
            </a:ext>
          </a:extLst>
        </p:spPr>
      </p:pic>
      <p:sp>
        <p:nvSpPr>
          <p:cNvPr id="5" name="文字方塊 4">
            <a:extLst>
              <a:ext uri="{FF2B5EF4-FFF2-40B4-BE49-F238E27FC236}">
                <a16:creationId xmlns:a16="http://schemas.microsoft.com/office/drawing/2014/main" id="{DFEF9A22-98AC-E64C-AEEF-C0B315F5463F}"/>
              </a:ext>
            </a:extLst>
          </p:cNvPr>
          <p:cNvSpPr txBox="1"/>
          <p:nvPr/>
        </p:nvSpPr>
        <p:spPr>
          <a:xfrm>
            <a:off x="0" y="6450904"/>
            <a:ext cx="711200" cy="400110"/>
          </a:xfrm>
          <a:prstGeom prst="rect">
            <a:avLst/>
          </a:prstGeom>
          <a:noFill/>
        </p:spPr>
        <p:txBody>
          <a:bodyPr wrap="square" rtlCol="0">
            <a:spAutoFit/>
          </a:bodyPr>
          <a:lstStyle/>
          <a:p>
            <a:r>
              <a:rPr lang="en-US" sz="2000" b="1" dirty="0">
                <a:solidFill>
                  <a:schemeClr val="bg2">
                    <a:lumMod val="25000"/>
                  </a:schemeClr>
                </a:solidFill>
              </a:rPr>
              <a:t>P.19</a:t>
            </a:r>
          </a:p>
        </p:txBody>
      </p:sp>
      <p:cxnSp>
        <p:nvCxnSpPr>
          <p:cNvPr id="7" name="直線接點 6">
            <a:extLst>
              <a:ext uri="{FF2B5EF4-FFF2-40B4-BE49-F238E27FC236}">
                <a16:creationId xmlns:a16="http://schemas.microsoft.com/office/drawing/2014/main" id="{2EB0C7DE-AD04-374E-BEDD-1C5710F5FE76}"/>
              </a:ext>
            </a:extLst>
          </p:cNvPr>
          <p:cNvCxnSpPr>
            <a:cxnSpLocks/>
          </p:cNvCxnSpPr>
          <p:nvPr/>
        </p:nvCxnSpPr>
        <p:spPr>
          <a:xfrm flipV="1">
            <a:off x="0" y="6417790"/>
            <a:ext cx="9144000" cy="1"/>
          </a:xfrm>
          <a:prstGeom prst="line">
            <a:avLst/>
          </a:prstGeom>
        </p:spPr>
        <p:style>
          <a:lnRef idx="1">
            <a:schemeClr val="dk1"/>
          </a:lnRef>
          <a:fillRef idx="0">
            <a:schemeClr val="dk1"/>
          </a:fillRef>
          <a:effectRef idx="0">
            <a:schemeClr val="dk1"/>
          </a:effectRef>
          <a:fontRef idx="minor">
            <a:schemeClr val="tx1"/>
          </a:fontRef>
        </p:style>
      </p:cxnSp>
      <p:pic>
        <p:nvPicPr>
          <p:cNvPr id="12" name="圖片 11">
            <a:extLst>
              <a:ext uri="{FF2B5EF4-FFF2-40B4-BE49-F238E27FC236}">
                <a16:creationId xmlns:a16="http://schemas.microsoft.com/office/drawing/2014/main" id="{79ACEDF3-E271-CC40-8AAE-A74A88676866}"/>
              </a:ext>
            </a:extLst>
          </p:cNvPr>
          <p:cNvPicPr>
            <a:picLocks noChangeAspect="1"/>
          </p:cNvPicPr>
          <p:nvPr/>
        </p:nvPicPr>
        <p:blipFill rotWithShape="1">
          <a:blip r:embed="rId3"/>
          <a:srcRect r="1082"/>
          <a:stretch/>
        </p:blipFill>
        <p:spPr>
          <a:xfrm>
            <a:off x="90636" y="1310107"/>
            <a:ext cx="8890079" cy="3132600"/>
          </a:xfrm>
          <a:prstGeom prst="rect">
            <a:avLst/>
          </a:prstGeom>
        </p:spPr>
      </p:pic>
      <p:sp>
        <p:nvSpPr>
          <p:cNvPr id="3" name="文字方塊 2">
            <a:extLst>
              <a:ext uri="{FF2B5EF4-FFF2-40B4-BE49-F238E27FC236}">
                <a16:creationId xmlns:a16="http://schemas.microsoft.com/office/drawing/2014/main" id="{D575B3A5-756C-6341-B354-D750700485F5}"/>
              </a:ext>
            </a:extLst>
          </p:cNvPr>
          <p:cNvSpPr txBox="1"/>
          <p:nvPr/>
        </p:nvSpPr>
        <p:spPr>
          <a:xfrm>
            <a:off x="4191000" y="5616404"/>
            <a:ext cx="4778829" cy="523220"/>
          </a:xfrm>
          <a:prstGeom prst="rect">
            <a:avLst/>
          </a:prstGeom>
          <a:noFill/>
        </p:spPr>
        <p:txBody>
          <a:bodyPr wrap="square" rtlCol="0">
            <a:spAutoFit/>
          </a:bodyPr>
          <a:lstStyle/>
          <a:p>
            <a:pPr algn="r"/>
            <a:r>
              <a:rPr lang="en-US" sz="2800" dirty="0"/>
              <a:t>Reference: R for Data Science</a:t>
            </a:r>
          </a:p>
        </p:txBody>
      </p:sp>
    </p:spTree>
    <p:extLst>
      <p:ext uri="{BB962C8B-B14F-4D97-AF65-F5344CB8AC3E}">
        <p14:creationId xmlns:p14="http://schemas.microsoft.com/office/powerpoint/2010/main" val="31356255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753C117-ECFC-5244-BAE3-27B7A4319CA0}"/>
              </a:ext>
            </a:extLst>
          </p:cNvPr>
          <p:cNvSpPr>
            <a:spLocks noGrp="1"/>
          </p:cNvSpPr>
          <p:nvPr>
            <p:ph type="title"/>
          </p:nvPr>
        </p:nvSpPr>
        <p:spPr>
          <a:xfrm>
            <a:off x="0" y="1"/>
            <a:ext cx="9144000" cy="939452"/>
          </a:xfrm>
          <a:solidFill>
            <a:schemeClr val="bg2">
              <a:lumMod val="25000"/>
            </a:schemeClr>
          </a:solidFill>
        </p:spPr>
        <p:txBody>
          <a:bodyPr>
            <a:normAutofit/>
          </a:bodyPr>
          <a:lstStyle/>
          <a:p>
            <a:r>
              <a:rPr lang="en-US" sz="3600" b="1" dirty="0">
                <a:solidFill>
                  <a:schemeClr val="bg1">
                    <a:lumMod val="95000"/>
                  </a:schemeClr>
                </a:solidFill>
                <a:latin typeface="Calibri" panose="020F0502020204030204" pitchFamily="34" charset="0"/>
                <a:ea typeface="Apple LiGothic Medium" pitchFamily="2" charset="-120"/>
                <a:cs typeface="Calibri" panose="020F0502020204030204" pitchFamily="34" charset="0"/>
              </a:rPr>
              <a:t>  Outline of Today’s Workshop</a:t>
            </a:r>
          </a:p>
        </p:txBody>
      </p:sp>
      <p:pic>
        <p:nvPicPr>
          <p:cNvPr id="4" name="Picture 4" descr="V:\IRTG\IRTG2150\Öffentlichkeitsarbeit\Logos\IRTG2150_logo_Final.png">
            <a:extLst>
              <a:ext uri="{FF2B5EF4-FFF2-40B4-BE49-F238E27FC236}">
                <a16:creationId xmlns:a16="http://schemas.microsoft.com/office/drawing/2014/main" id="{FF2F5DDD-DB50-F640-BBA1-5D2902ECE9EB}"/>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785465" y="6450904"/>
            <a:ext cx="1307892" cy="407096"/>
          </a:xfrm>
          <a:prstGeom prst="rect">
            <a:avLst/>
          </a:prstGeom>
          <a:noFill/>
          <a:extLst>
            <a:ext uri="{909E8E84-426E-40DD-AFC4-6F175D3DCCD1}">
              <a14:hiddenFill xmlns:a14="http://schemas.microsoft.com/office/drawing/2010/main">
                <a:solidFill>
                  <a:srgbClr val="FFFFFF"/>
                </a:solidFill>
              </a14:hiddenFill>
            </a:ext>
          </a:extLst>
        </p:spPr>
      </p:pic>
      <p:sp>
        <p:nvSpPr>
          <p:cNvPr id="5" name="文字方塊 4">
            <a:extLst>
              <a:ext uri="{FF2B5EF4-FFF2-40B4-BE49-F238E27FC236}">
                <a16:creationId xmlns:a16="http://schemas.microsoft.com/office/drawing/2014/main" id="{DFEF9A22-98AC-E64C-AEEF-C0B315F5463F}"/>
              </a:ext>
            </a:extLst>
          </p:cNvPr>
          <p:cNvSpPr txBox="1"/>
          <p:nvPr/>
        </p:nvSpPr>
        <p:spPr>
          <a:xfrm>
            <a:off x="0" y="6450904"/>
            <a:ext cx="501041" cy="400110"/>
          </a:xfrm>
          <a:prstGeom prst="rect">
            <a:avLst/>
          </a:prstGeom>
          <a:noFill/>
        </p:spPr>
        <p:txBody>
          <a:bodyPr wrap="square" rtlCol="0">
            <a:spAutoFit/>
          </a:bodyPr>
          <a:lstStyle/>
          <a:p>
            <a:r>
              <a:rPr lang="en-US" sz="2000" b="1" dirty="0">
                <a:solidFill>
                  <a:schemeClr val="bg2">
                    <a:lumMod val="25000"/>
                  </a:schemeClr>
                </a:solidFill>
              </a:rPr>
              <a:t>P.2</a:t>
            </a:r>
          </a:p>
        </p:txBody>
      </p:sp>
      <p:cxnSp>
        <p:nvCxnSpPr>
          <p:cNvPr id="7" name="直線接點 6">
            <a:extLst>
              <a:ext uri="{FF2B5EF4-FFF2-40B4-BE49-F238E27FC236}">
                <a16:creationId xmlns:a16="http://schemas.microsoft.com/office/drawing/2014/main" id="{2EB0C7DE-AD04-374E-BEDD-1C5710F5FE76}"/>
              </a:ext>
            </a:extLst>
          </p:cNvPr>
          <p:cNvCxnSpPr>
            <a:cxnSpLocks/>
          </p:cNvCxnSpPr>
          <p:nvPr/>
        </p:nvCxnSpPr>
        <p:spPr>
          <a:xfrm flipV="1">
            <a:off x="0" y="6417790"/>
            <a:ext cx="9144000" cy="1"/>
          </a:xfrm>
          <a:prstGeom prst="line">
            <a:avLst/>
          </a:prstGeom>
        </p:spPr>
        <p:style>
          <a:lnRef idx="1">
            <a:schemeClr val="dk1"/>
          </a:lnRef>
          <a:fillRef idx="0">
            <a:schemeClr val="dk1"/>
          </a:fillRef>
          <a:effectRef idx="0">
            <a:schemeClr val="dk1"/>
          </a:effectRef>
          <a:fontRef idx="minor">
            <a:schemeClr val="tx1"/>
          </a:fontRef>
        </p:style>
      </p:cxnSp>
      <p:sp>
        <p:nvSpPr>
          <p:cNvPr id="6" name="內容版面配置區 2">
            <a:extLst>
              <a:ext uri="{FF2B5EF4-FFF2-40B4-BE49-F238E27FC236}">
                <a16:creationId xmlns:a16="http://schemas.microsoft.com/office/drawing/2014/main" id="{ED15659E-1931-9341-B937-321BF4D9457B}"/>
              </a:ext>
            </a:extLst>
          </p:cNvPr>
          <p:cNvSpPr>
            <a:spLocks noGrp="1"/>
          </p:cNvSpPr>
          <p:nvPr>
            <p:ph idx="1"/>
          </p:nvPr>
        </p:nvSpPr>
        <p:spPr>
          <a:xfrm>
            <a:off x="628650" y="1198304"/>
            <a:ext cx="7886700" cy="3722039"/>
          </a:xfrm>
        </p:spPr>
        <p:txBody>
          <a:bodyPr anchor="ctr">
            <a:noAutofit/>
          </a:bodyPr>
          <a:lstStyle/>
          <a:p>
            <a:pPr marL="457200" indent="-457200">
              <a:lnSpc>
                <a:spcPct val="150000"/>
              </a:lnSpc>
              <a:buFont typeface="+mj-lt"/>
              <a:buAutoNum type="arabicPeriod"/>
            </a:pPr>
            <a:r>
              <a:rPr lang="en-US" sz="3000" b="1" dirty="0"/>
              <a:t>Why should we learn programming and R?</a:t>
            </a:r>
          </a:p>
          <a:p>
            <a:pPr marL="457200" indent="-457200">
              <a:lnSpc>
                <a:spcPct val="150000"/>
              </a:lnSpc>
              <a:buFont typeface="+mj-lt"/>
              <a:buAutoNum type="arabicPeriod"/>
            </a:pPr>
            <a:r>
              <a:rPr lang="en-US" sz="3000" b="1" dirty="0"/>
              <a:t>Introduction to R and the Data Model</a:t>
            </a:r>
          </a:p>
          <a:p>
            <a:pPr marL="457200" indent="-457200">
              <a:lnSpc>
                <a:spcPct val="150000"/>
              </a:lnSpc>
              <a:buFont typeface="+mj-lt"/>
              <a:buAutoNum type="arabicPeriod"/>
            </a:pPr>
            <a:r>
              <a:rPr lang="en-US" sz="3000" b="1" dirty="0"/>
              <a:t>Why should we should care about big data?</a:t>
            </a:r>
          </a:p>
          <a:p>
            <a:pPr marL="457200" indent="-457200">
              <a:lnSpc>
                <a:spcPct val="150000"/>
              </a:lnSpc>
              <a:buFont typeface="+mj-lt"/>
              <a:buAutoNum type="arabicPeriod"/>
            </a:pPr>
            <a:r>
              <a:rPr lang="en-US" sz="3000" b="1" dirty="0"/>
              <a:t>Introduction to machine learning</a:t>
            </a:r>
          </a:p>
        </p:txBody>
      </p:sp>
      <p:sp>
        <p:nvSpPr>
          <p:cNvPr id="3" name="文字方塊 2">
            <a:extLst>
              <a:ext uri="{FF2B5EF4-FFF2-40B4-BE49-F238E27FC236}">
                <a16:creationId xmlns:a16="http://schemas.microsoft.com/office/drawing/2014/main" id="{5AFBC676-F0C9-1344-983A-6D014C142028}"/>
              </a:ext>
            </a:extLst>
          </p:cNvPr>
          <p:cNvSpPr txBox="1"/>
          <p:nvPr/>
        </p:nvSpPr>
        <p:spPr>
          <a:xfrm>
            <a:off x="628650" y="5179194"/>
            <a:ext cx="7385804" cy="400110"/>
          </a:xfrm>
          <a:prstGeom prst="rect">
            <a:avLst/>
          </a:prstGeom>
          <a:noFill/>
        </p:spPr>
        <p:txBody>
          <a:bodyPr wrap="none" rtlCol="0">
            <a:spAutoFit/>
          </a:bodyPr>
          <a:lstStyle/>
          <a:p>
            <a:r>
              <a:rPr lang="en-US" sz="2000" b="1" dirty="0"/>
              <a:t>80% for the first two parts; 20% for the last two parts; with exercises</a:t>
            </a:r>
          </a:p>
        </p:txBody>
      </p:sp>
    </p:spTree>
    <p:extLst>
      <p:ext uri="{BB962C8B-B14F-4D97-AF65-F5344CB8AC3E}">
        <p14:creationId xmlns:p14="http://schemas.microsoft.com/office/powerpoint/2010/main" val="5094742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753C117-ECFC-5244-BAE3-27B7A4319CA0}"/>
              </a:ext>
            </a:extLst>
          </p:cNvPr>
          <p:cNvSpPr>
            <a:spLocks noGrp="1"/>
          </p:cNvSpPr>
          <p:nvPr>
            <p:ph type="title"/>
          </p:nvPr>
        </p:nvSpPr>
        <p:spPr>
          <a:xfrm>
            <a:off x="0" y="1"/>
            <a:ext cx="9144000" cy="939452"/>
          </a:xfrm>
          <a:solidFill>
            <a:schemeClr val="bg2">
              <a:lumMod val="25000"/>
            </a:schemeClr>
          </a:solidFill>
        </p:spPr>
        <p:txBody>
          <a:bodyPr>
            <a:normAutofit/>
          </a:bodyPr>
          <a:lstStyle/>
          <a:p>
            <a:r>
              <a:rPr lang="en-US" sz="3600" b="1" dirty="0">
                <a:solidFill>
                  <a:schemeClr val="bg1">
                    <a:lumMod val="95000"/>
                  </a:schemeClr>
                </a:solidFill>
                <a:latin typeface="Calibri" panose="020F0502020204030204" pitchFamily="34" charset="0"/>
                <a:ea typeface="Apple LiGothic Medium" pitchFamily="2" charset="-120"/>
                <a:cs typeface="Calibri" panose="020F0502020204030204" pitchFamily="34" charset="0"/>
              </a:rPr>
              <a:t>  Where Should We Start (2)?</a:t>
            </a:r>
          </a:p>
        </p:txBody>
      </p:sp>
      <p:sp>
        <p:nvSpPr>
          <p:cNvPr id="12" name="文字方塊 11">
            <a:extLst>
              <a:ext uri="{FF2B5EF4-FFF2-40B4-BE49-F238E27FC236}">
                <a16:creationId xmlns:a16="http://schemas.microsoft.com/office/drawing/2014/main" id="{A92DD8A4-47A3-FE4A-949F-45441D05861D}"/>
              </a:ext>
            </a:extLst>
          </p:cNvPr>
          <p:cNvSpPr txBox="1"/>
          <p:nvPr/>
        </p:nvSpPr>
        <p:spPr>
          <a:xfrm>
            <a:off x="0" y="6450904"/>
            <a:ext cx="501041" cy="400110"/>
          </a:xfrm>
          <a:prstGeom prst="rect">
            <a:avLst/>
          </a:prstGeom>
          <a:noFill/>
        </p:spPr>
        <p:txBody>
          <a:bodyPr wrap="square" rtlCol="0">
            <a:spAutoFit/>
          </a:bodyPr>
          <a:lstStyle/>
          <a:p>
            <a:pPr algn="ctr"/>
            <a:r>
              <a:rPr lang="en-US" sz="2000" b="1" dirty="0">
                <a:solidFill>
                  <a:schemeClr val="bg2">
                    <a:lumMod val="25000"/>
                  </a:schemeClr>
                </a:solidFill>
              </a:rPr>
              <a:t>P.4</a:t>
            </a:r>
          </a:p>
        </p:txBody>
      </p:sp>
      <p:cxnSp>
        <p:nvCxnSpPr>
          <p:cNvPr id="10" name="直線接點 9">
            <a:extLst>
              <a:ext uri="{FF2B5EF4-FFF2-40B4-BE49-F238E27FC236}">
                <a16:creationId xmlns:a16="http://schemas.microsoft.com/office/drawing/2014/main" id="{2210DC97-5967-284D-BA3D-B32ECBF1FE00}"/>
              </a:ext>
            </a:extLst>
          </p:cNvPr>
          <p:cNvCxnSpPr>
            <a:cxnSpLocks/>
          </p:cNvCxnSpPr>
          <p:nvPr/>
        </p:nvCxnSpPr>
        <p:spPr>
          <a:xfrm flipV="1">
            <a:off x="0" y="6417790"/>
            <a:ext cx="9144000" cy="1"/>
          </a:xfrm>
          <a:prstGeom prst="line">
            <a:avLst/>
          </a:prstGeom>
        </p:spPr>
        <p:style>
          <a:lnRef idx="1">
            <a:schemeClr val="dk1"/>
          </a:lnRef>
          <a:fillRef idx="0">
            <a:schemeClr val="dk1"/>
          </a:fillRef>
          <a:effectRef idx="0">
            <a:schemeClr val="dk1"/>
          </a:effectRef>
          <a:fontRef idx="minor">
            <a:schemeClr val="tx1"/>
          </a:fontRef>
        </p:style>
      </p:cxnSp>
      <p:pic>
        <p:nvPicPr>
          <p:cNvPr id="8" name="Picture 4" descr="V:\IRTG\IRTG2150\Öffentlichkeitsarbeit\Logos\IRTG2150_logo_Final.png">
            <a:extLst>
              <a:ext uri="{FF2B5EF4-FFF2-40B4-BE49-F238E27FC236}">
                <a16:creationId xmlns:a16="http://schemas.microsoft.com/office/drawing/2014/main" id="{AF58349D-0D98-FC47-B15B-820812A45BE9}"/>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7785465" y="6450904"/>
            <a:ext cx="1307892" cy="407096"/>
          </a:xfrm>
          <a:prstGeom prst="rect">
            <a:avLst/>
          </a:prstGeom>
          <a:noFill/>
          <a:extLst>
            <a:ext uri="{909E8E84-426E-40DD-AFC4-6F175D3DCCD1}">
              <a14:hiddenFill xmlns:a14="http://schemas.microsoft.com/office/drawing/2010/main">
                <a:solidFill>
                  <a:srgbClr val="FFFFFF"/>
                </a:solidFill>
              </a14:hiddenFill>
            </a:ext>
          </a:extLst>
        </p:spPr>
      </p:pic>
      <p:pic>
        <p:nvPicPr>
          <p:cNvPr id="6" name="圖片 5">
            <a:extLst>
              <a:ext uri="{FF2B5EF4-FFF2-40B4-BE49-F238E27FC236}">
                <a16:creationId xmlns:a16="http://schemas.microsoft.com/office/drawing/2014/main" id="{B19AF4EF-3543-5646-AD17-030A454C7AE0}"/>
              </a:ext>
            </a:extLst>
          </p:cNvPr>
          <p:cNvPicPr>
            <a:picLocks noChangeAspect="1"/>
          </p:cNvPicPr>
          <p:nvPr/>
        </p:nvPicPr>
        <p:blipFill rotWithShape="1">
          <a:blip r:embed="rId3"/>
          <a:srcRect t="1842" b="1040"/>
          <a:stretch/>
        </p:blipFill>
        <p:spPr>
          <a:xfrm>
            <a:off x="0" y="939453"/>
            <a:ext cx="9144000" cy="3951516"/>
          </a:xfrm>
          <a:prstGeom prst="rect">
            <a:avLst/>
          </a:prstGeom>
        </p:spPr>
      </p:pic>
    </p:spTree>
    <p:extLst>
      <p:ext uri="{BB962C8B-B14F-4D97-AF65-F5344CB8AC3E}">
        <p14:creationId xmlns:p14="http://schemas.microsoft.com/office/powerpoint/2010/main" val="28127253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753C117-ECFC-5244-BAE3-27B7A4319CA0}"/>
              </a:ext>
            </a:extLst>
          </p:cNvPr>
          <p:cNvSpPr>
            <a:spLocks noGrp="1"/>
          </p:cNvSpPr>
          <p:nvPr>
            <p:ph type="title"/>
          </p:nvPr>
        </p:nvSpPr>
        <p:spPr>
          <a:xfrm>
            <a:off x="0" y="1"/>
            <a:ext cx="9144000" cy="939452"/>
          </a:xfrm>
          <a:solidFill>
            <a:schemeClr val="bg2">
              <a:lumMod val="25000"/>
            </a:schemeClr>
          </a:solidFill>
        </p:spPr>
        <p:txBody>
          <a:bodyPr>
            <a:normAutofit/>
          </a:bodyPr>
          <a:lstStyle/>
          <a:p>
            <a:r>
              <a:rPr lang="en-US" sz="3600" b="1" dirty="0">
                <a:solidFill>
                  <a:schemeClr val="bg1">
                    <a:lumMod val="95000"/>
                  </a:schemeClr>
                </a:solidFill>
                <a:latin typeface="Calibri" panose="020F0502020204030204" pitchFamily="34" charset="0"/>
                <a:ea typeface="Apple LiGothic Medium" pitchFamily="2" charset="-120"/>
                <a:cs typeface="Calibri" panose="020F0502020204030204" pitchFamily="34" charset="0"/>
              </a:rPr>
              <a:t>  Import (1)</a:t>
            </a:r>
          </a:p>
        </p:txBody>
      </p:sp>
      <p:pic>
        <p:nvPicPr>
          <p:cNvPr id="4" name="Picture 4" descr="V:\IRTG\IRTG2150\Öffentlichkeitsarbeit\Logos\IRTG2150_logo_Final.png">
            <a:extLst>
              <a:ext uri="{FF2B5EF4-FFF2-40B4-BE49-F238E27FC236}">
                <a16:creationId xmlns:a16="http://schemas.microsoft.com/office/drawing/2014/main" id="{FF2F5DDD-DB50-F640-BBA1-5D2902ECE9EB}"/>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7785465" y="6450904"/>
            <a:ext cx="1307892" cy="407096"/>
          </a:xfrm>
          <a:prstGeom prst="rect">
            <a:avLst/>
          </a:prstGeom>
          <a:noFill/>
          <a:extLst>
            <a:ext uri="{909E8E84-426E-40DD-AFC4-6F175D3DCCD1}">
              <a14:hiddenFill xmlns:a14="http://schemas.microsoft.com/office/drawing/2010/main">
                <a:solidFill>
                  <a:srgbClr val="FFFFFF"/>
                </a:solidFill>
              </a14:hiddenFill>
            </a:ext>
          </a:extLst>
        </p:spPr>
      </p:pic>
      <p:sp>
        <p:nvSpPr>
          <p:cNvPr id="5" name="文字方塊 4">
            <a:extLst>
              <a:ext uri="{FF2B5EF4-FFF2-40B4-BE49-F238E27FC236}">
                <a16:creationId xmlns:a16="http://schemas.microsoft.com/office/drawing/2014/main" id="{DFEF9A22-98AC-E64C-AEEF-C0B315F5463F}"/>
              </a:ext>
            </a:extLst>
          </p:cNvPr>
          <p:cNvSpPr txBox="1"/>
          <p:nvPr/>
        </p:nvSpPr>
        <p:spPr>
          <a:xfrm>
            <a:off x="0" y="6450904"/>
            <a:ext cx="640080" cy="400110"/>
          </a:xfrm>
          <a:prstGeom prst="rect">
            <a:avLst/>
          </a:prstGeom>
          <a:noFill/>
        </p:spPr>
        <p:txBody>
          <a:bodyPr wrap="square" rtlCol="0">
            <a:spAutoFit/>
          </a:bodyPr>
          <a:lstStyle/>
          <a:p>
            <a:r>
              <a:rPr lang="en-US" sz="2000" b="1" dirty="0">
                <a:solidFill>
                  <a:schemeClr val="bg2">
                    <a:lumMod val="25000"/>
                  </a:schemeClr>
                </a:solidFill>
              </a:rPr>
              <a:t>P.21</a:t>
            </a:r>
          </a:p>
        </p:txBody>
      </p:sp>
      <p:cxnSp>
        <p:nvCxnSpPr>
          <p:cNvPr id="7" name="直線接點 6">
            <a:extLst>
              <a:ext uri="{FF2B5EF4-FFF2-40B4-BE49-F238E27FC236}">
                <a16:creationId xmlns:a16="http://schemas.microsoft.com/office/drawing/2014/main" id="{2EB0C7DE-AD04-374E-BEDD-1C5710F5FE76}"/>
              </a:ext>
            </a:extLst>
          </p:cNvPr>
          <p:cNvCxnSpPr>
            <a:cxnSpLocks/>
          </p:cNvCxnSpPr>
          <p:nvPr/>
        </p:nvCxnSpPr>
        <p:spPr>
          <a:xfrm flipV="1">
            <a:off x="0" y="6417790"/>
            <a:ext cx="9144000" cy="1"/>
          </a:xfrm>
          <a:prstGeom prst="line">
            <a:avLst/>
          </a:prstGeom>
        </p:spPr>
        <p:style>
          <a:lnRef idx="1">
            <a:schemeClr val="dk1"/>
          </a:lnRef>
          <a:fillRef idx="0">
            <a:schemeClr val="dk1"/>
          </a:fillRef>
          <a:effectRef idx="0">
            <a:schemeClr val="dk1"/>
          </a:effectRef>
          <a:fontRef idx="minor">
            <a:schemeClr val="tx1"/>
          </a:fontRef>
        </p:style>
      </p:cxnSp>
      <p:sp>
        <p:nvSpPr>
          <p:cNvPr id="8" name="圓角矩形 7">
            <a:extLst>
              <a:ext uri="{FF2B5EF4-FFF2-40B4-BE49-F238E27FC236}">
                <a16:creationId xmlns:a16="http://schemas.microsoft.com/office/drawing/2014/main" id="{20B9B0EC-64BB-E743-961F-59F916CBFB28}"/>
              </a:ext>
            </a:extLst>
          </p:cNvPr>
          <p:cNvSpPr/>
          <p:nvPr/>
        </p:nvSpPr>
        <p:spPr>
          <a:xfrm>
            <a:off x="445503" y="1154188"/>
            <a:ext cx="8252994" cy="4474451"/>
          </a:xfrm>
          <a:prstGeom prst="roundRect">
            <a:avLst>
              <a:gd name="adj" fmla="val 6232"/>
            </a:avLst>
          </a:prstGeom>
          <a:solidFill>
            <a:schemeClr val="bg1">
              <a:lumMod val="9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r>
              <a:rPr lang="en-US" altLang="zh-HK" sz="2400" dirty="0">
                <a:solidFill>
                  <a:schemeClr val="bg1">
                    <a:lumMod val="50000"/>
                  </a:schemeClr>
                </a:solidFill>
                <a:latin typeface="Calibri" panose="020F0502020204030204" pitchFamily="34" charset="0"/>
                <a:cs typeface="Calibri" panose="020F0502020204030204" pitchFamily="34" charset="0"/>
              </a:rPr>
              <a:t># required packages</a:t>
            </a:r>
          </a:p>
          <a:p>
            <a:r>
              <a:rPr lang="en-US" altLang="zh-HK" sz="2400" dirty="0">
                <a:solidFill>
                  <a:schemeClr val="tx1"/>
                </a:solidFill>
                <a:latin typeface="Calibri" panose="020F0502020204030204" pitchFamily="34" charset="0"/>
                <a:cs typeface="Calibri" panose="020F0502020204030204" pitchFamily="34" charset="0"/>
              </a:rPr>
              <a:t>library(</a:t>
            </a:r>
            <a:r>
              <a:rPr lang="en-US" altLang="zh-HK" sz="2400" dirty="0" err="1">
                <a:solidFill>
                  <a:schemeClr val="tx1"/>
                </a:solidFill>
                <a:latin typeface="Calibri" panose="020F0502020204030204" pitchFamily="34" charset="0"/>
                <a:cs typeface="Calibri" panose="020F0502020204030204" pitchFamily="34" charset="0"/>
              </a:rPr>
              <a:t>tidyverse</a:t>
            </a:r>
            <a:r>
              <a:rPr lang="en-US" altLang="zh-HK" sz="2400" dirty="0">
                <a:solidFill>
                  <a:schemeClr val="tx1"/>
                </a:solidFill>
                <a:latin typeface="Calibri" panose="020F0502020204030204" pitchFamily="34" charset="0"/>
                <a:cs typeface="Calibri" panose="020F0502020204030204" pitchFamily="34" charset="0"/>
              </a:rPr>
              <a:t>)</a:t>
            </a:r>
          </a:p>
          <a:p>
            <a:endParaRPr lang="en-US" altLang="zh-HK" sz="2400" dirty="0">
              <a:solidFill>
                <a:schemeClr val="tx1"/>
              </a:solidFill>
              <a:latin typeface="Calibri" panose="020F0502020204030204" pitchFamily="34" charset="0"/>
              <a:cs typeface="Calibri" panose="020F0502020204030204" pitchFamily="34" charset="0"/>
            </a:endParaRPr>
          </a:p>
          <a:p>
            <a:r>
              <a:rPr lang="en-US" altLang="zh-HK" sz="2400" dirty="0">
                <a:solidFill>
                  <a:schemeClr val="bg1">
                    <a:lumMod val="50000"/>
                  </a:schemeClr>
                </a:solidFill>
                <a:latin typeface="Calibri" panose="020F0502020204030204" pitchFamily="34" charset="0"/>
                <a:cs typeface="Calibri" panose="020F0502020204030204" pitchFamily="34" charset="0"/>
              </a:rPr>
              <a:t># set your working directory</a:t>
            </a:r>
          </a:p>
          <a:p>
            <a:r>
              <a:rPr lang="en-US" altLang="zh-HK" sz="2400" dirty="0" err="1">
                <a:solidFill>
                  <a:schemeClr val="tx1"/>
                </a:solidFill>
                <a:latin typeface="Calibri" panose="020F0502020204030204" pitchFamily="34" charset="0"/>
                <a:cs typeface="Calibri" panose="020F0502020204030204" pitchFamily="34" charset="0"/>
              </a:rPr>
              <a:t>setwd</a:t>
            </a:r>
            <a:r>
              <a:rPr lang="en-US" altLang="zh-HK" sz="2400" dirty="0">
                <a:solidFill>
                  <a:schemeClr val="tx1"/>
                </a:solidFill>
                <a:latin typeface="Calibri" panose="020F0502020204030204" pitchFamily="34" charset="0"/>
                <a:cs typeface="Calibri" panose="020F0502020204030204" pitchFamily="34" charset="0"/>
              </a:rPr>
              <a:t>("</a:t>
            </a:r>
            <a:r>
              <a:rPr lang="en-US" altLang="zh-HK" sz="2400" dirty="0" err="1">
                <a:solidFill>
                  <a:schemeClr val="tx1"/>
                </a:solidFill>
                <a:latin typeface="Calibri" panose="020F0502020204030204" pitchFamily="34" charset="0"/>
                <a:cs typeface="Calibri" panose="020F0502020204030204" pitchFamily="34" charset="0"/>
              </a:rPr>
              <a:t>your_working_directory</a:t>
            </a:r>
            <a:r>
              <a:rPr lang="en-US" altLang="zh-HK" sz="2400" dirty="0">
                <a:solidFill>
                  <a:schemeClr val="tx1"/>
                </a:solidFill>
                <a:latin typeface="Calibri" panose="020F0502020204030204" pitchFamily="34" charset="0"/>
                <a:cs typeface="Calibri" panose="020F0502020204030204" pitchFamily="34" charset="0"/>
              </a:rPr>
              <a:t>/</a:t>
            </a:r>
            <a:r>
              <a:rPr lang="en-US" altLang="zh-HK" sz="2400" dirty="0" err="1">
                <a:solidFill>
                  <a:schemeClr val="tx1"/>
                </a:solidFill>
                <a:latin typeface="Calibri" panose="020F0502020204030204" pitchFamily="34" charset="0"/>
                <a:cs typeface="Calibri" panose="020F0502020204030204" pitchFamily="34" charset="0"/>
              </a:rPr>
              <a:t>your_folder</a:t>
            </a:r>
            <a:r>
              <a:rPr lang="en-US" altLang="zh-HK" sz="2400" dirty="0">
                <a:solidFill>
                  <a:schemeClr val="tx1"/>
                </a:solidFill>
                <a:latin typeface="Calibri" panose="020F0502020204030204" pitchFamily="34" charset="0"/>
                <a:cs typeface="Calibri" panose="020F0502020204030204" pitchFamily="34" charset="0"/>
              </a:rPr>
              <a:t>")</a:t>
            </a:r>
          </a:p>
          <a:p>
            <a:endParaRPr lang="en-US" altLang="zh-HK" sz="2400" dirty="0">
              <a:solidFill>
                <a:schemeClr val="tx1"/>
              </a:solidFill>
              <a:latin typeface="Calibri" panose="020F0502020204030204" pitchFamily="34" charset="0"/>
              <a:cs typeface="Calibri" panose="020F0502020204030204" pitchFamily="34" charset="0"/>
            </a:endParaRPr>
          </a:p>
          <a:p>
            <a:r>
              <a:rPr lang="en-US" altLang="zh-HK" sz="2400" dirty="0">
                <a:solidFill>
                  <a:schemeClr val="bg1">
                    <a:lumMod val="50000"/>
                  </a:schemeClr>
                </a:solidFill>
                <a:latin typeface="Calibri" panose="020F0502020204030204" pitchFamily="34" charset="0"/>
                <a:cs typeface="Calibri" panose="020F0502020204030204" pitchFamily="34" charset="0"/>
              </a:rPr>
              <a:t># read files</a:t>
            </a:r>
          </a:p>
          <a:p>
            <a:r>
              <a:rPr lang="en-US" altLang="zh-HK" sz="2400" dirty="0">
                <a:solidFill>
                  <a:schemeClr val="bg1">
                    <a:lumMod val="50000"/>
                  </a:schemeClr>
                </a:solidFill>
                <a:latin typeface="Calibri" panose="020F0502020204030204" pitchFamily="34" charset="0"/>
                <a:cs typeface="Calibri" panose="020F0502020204030204" pitchFamily="34" charset="0"/>
              </a:rPr>
              <a:t># </a:t>
            </a:r>
            <a:r>
              <a:rPr lang="en-US" altLang="zh-HK" sz="2400" dirty="0" err="1">
                <a:solidFill>
                  <a:schemeClr val="bg1">
                    <a:lumMod val="50000"/>
                  </a:schemeClr>
                </a:solidFill>
                <a:latin typeface="Calibri" panose="020F0502020204030204" pitchFamily="34" charset="0"/>
                <a:cs typeface="Calibri" panose="020F0502020204030204" pitchFamily="34" charset="0"/>
              </a:rPr>
              <a:t>read_csv</a:t>
            </a:r>
            <a:r>
              <a:rPr lang="en-US" altLang="zh-HK" sz="2400" dirty="0">
                <a:solidFill>
                  <a:schemeClr val="bg1">
                    <a:lumMod val="50000"/>
                  </a:schemeClr>
                </a:solidFill>
                <a:latin typeface="Calibri" panose="020F0502020204030204" pitchFamily="34" charset="0"/>
                <a:cs typeface="Calibri" panose="020F0502020204030204" pitchFamily="34" charset="0"/>
              </a:rPr>
              <a:t>() for </a:t>
            </a:r>
            <a:r>
              <a:rPr lang="en-US" altLang="zh-HK" sz="2400" i="1" dirty="0">
                <a:solidFill>
                  <a:schemeClr val="bg1">
                    <a:lumMod val="50000"/>
                  </a:schemeClr>
                </a:solidFill>
                <a:latin typeface="Calibri" panose="020F0502020204030204" pitchFamily="34" charset="0"/>
                <a:cs typeface="Calibri" panose="020F0502020204030204" pitchFamily="34" charset="0"/>
              </a:rPr>
              <a:t>common</a:t>
            </a:r>
            <a:r>
              <a:rPr lang="en-US" altLang="zh-HK" sz="2400" dirty="0">
                <a:solidFill>
                  <a:schemeClr val="bg1">
                    <a:lumMod val="50000"/>
                  </a:schemeClr>
                </a:solidFill>
                <a:latin typeface="Calibri" panose="020F0502020204030204" pitchFamily="34" charset="0"/>
                <a:cs typeface="Calibri" panose="020F0502020204030204" pitchFamily="34" charset="0"/>
              </a:rPr>
              <a:t> or read_csv2() for </a:t>
            </a:r>
            <a:r>
              <a:rPr lang="en-US" altLang="zh-HK" sz="2400" i="1" dirty="0">
                <a:solidFill>
                  <a:schemeClr val="bg1">
                    <a:lumMod val="50000"/>
                  </a:schemeClr>
                </a:solidFill>
                <a:latin typeface="Calibri" panose="020F0502020204030204" pitchFamily="34" charset="0"/>
                <a:cs typeface="Calibri" panose="020F0502020204030204" pitchFamily="34" charset="0"/>
              </a:rPr>
              <a:t>semicolon</a:t>
            </a:r>
          </a:p>
          <a:p>
            <a:r>
              <a:rPr lang="en-US" altLang="zh-HK" sz="2400" dirty="0" err="1">
                <a:solidFill>
                  <a:schemeClr val="tx1"/>
                </a:solidFill>
                <a:latin typeface="Calibri" panose="020F0502020204030204" pitchFamily="34" charset="0"/>
                <a:cs typeface="Calibri" panose="020F0502020204030204" pitchFamily="34" charset="0"/>
              </a:rPr>
              <a:t>gapminder</a:t>
            </a:r>
            <a:r>
              <a:rPr lang="en-US" altLang="zh-HK" sz="2400" dirty="0">
                <a:solidFill>
                  <a:schemeClr val="tx1"/>
                </a:solidFill>
                <a:latin typeface="Calibri" panose="020F0502020204030204" pitchFamily="34" charset="0"/>
                <a:cs typeface="Calibri" panose="020F0502020204030204" pitchFamily="34" charset="0"/>
              </a:rPr>
              <a:t> &lt;- </a:t>
            </a:r>
            <a:r>
              <a:rPr lang="en-US" altLang="zh-HK" sz="2400" dirty="0" err="1">
                <a:solidFill>
                  <a:schemeClr val="tx1"/>
                </a:solidFill>
                <a:latin typeface="Calibri" panose="020F0502020204030204" pitchFamily="34" charset="0"/>
                <a:cs typeface="Calibri" panose="020F0502020204030204" pitchFamily="34" charset="0"/>
              </a:rPr>
              <a:t>read_csv</a:t>
            </a:r>
            <a:r>
              <a:rPr lang="en-US" altLang="zh-HK" sz="2400" dirty="0">
                <a:solidFill>
                  <a:schemeClr val="tx1"/>
                </a:solidFill>
                <a:latin typeface="Calibri" panose="020F0502020204030204" pitchFamily="34" charset="0"/>
                <a:cs typeface="Calibri" panose="020F0502020204030204" pitchFamily="34" charset="0"/>
              </a:rPr>
              <a:t>("https://</a:t>
            </a:r>
            <a:r>
              <a:rPr lang="en-US" altLang="zh-HK" sz="2400" dirty="0" err="1">
                <a:solidFill>
                  <a:schemeClr val="tx1"/>
                </a:solidFill>
                <a:latin typeface="Calibri" panose="020F0502020204030204" pitchFamily="34" charset="0"/>
                <a:cs typeface="Calibri" panose="020F0502020204030204" pitchFamily="34" charset="0"/>
              </a:rPr>
              <a:t>goo.gl</a:t>
            </a:r>
            <a:r>
              <a:rPr lang="en-US" altLang="zh-HK" sz="2400" dirty="0">
                <a:solidFill>
                  <a:schemeClr val="tx1"/>
                </a:solidFill>
                <a:latin typeface="Calibri" panose="020F0502020204030204" pitchFamily="34" charset="0"/>
                <a:cs typeface="Calibri" panose="020F0502020204030204" pitchFamily="34" charset="0"/>
              </a:rPr>
              <a:t>/</a:t>
            </a:r>
            <a:r>
              <a:rPr lang="en-US" altLang="zh-HK" sz="2400" dirty="0" err="1">
                <a:solidFill>
                  <a:schemeClr val="tx1"/>
                </a:solidFill>
                <a:latin typeface="Calibri" panose="020F0502020204030204" pitchFamily="34" charset="0"/>
                <a:cs typeface="Calibri" panose="020F0502020204030204" pitchFamily="34" charset="0"/>
              </a:rPr>
              <a:t>enujMy</a:t>
            </a:r>
            <a:r>
              <a:rPr lang="en-US" altLang="zh-HK" sz="2400" dirty="0">
                <a:solidFill>
                  <a:schemeClr val="tx1"/>
                </a:solidFill>
                <a:latin typeface="Calibri" panose="020F0502020204030204" pitchFamily="34" charset="0"/>
                <a:cs typeface="Calibri" panose="020F0502020204030204" pitchFamily="34" charset="0"/>
              </a:rPr>
              <a:t>")</a:t>
            </a:r>
          </a:p>
          <a:p>
            <a:endParaRPr lang="en-US" altLang="zh-HK" sz="2400" dirty="0">
              <a:solidFill>
                <a:schemeClr val="tx1"/>
              </a:solidFill>
              <a:latin typeface="Calibri" panose="020F0502020204030204" pitchFamily="34" charset="0"/>
              <a:cs typeface="Calibri" panose="020F0502020204030204" pitchFamily="34" charset="0"/>
            </a:endParaRPr>
          </a:p>
          <a:p>
            <a:r>
              <a:rPr lang="en-US" altLang="zh-HK" sz="2400" dirty="0">
                <a:solidFill>
                  <a:schemeClr val="bg1">
                    <a:lumMod val="50000"/>
                  </a:schemeClr>
                </a:solidFill>
                <a:latin typeface="Calibri" panose="020F0502020204030204" pitchFamily="34" charset="0"/>
                <a:cs typeface="Calibri" panose="020F0502020204030204" pitchFamily="34" charset="0"/>
              </a:rPr>
              <a:t># also support other format</a:t>
            </a:r>
          </a:p>
          <a:p>
            <a:endParaRPr lang="en-US" altLang="zh-HK" sz="2400"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122112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753C117-ECFC-5244-BAE3-27B7A4319CA0}"/>
              </a:ext>
            </a:extLst>
          </p:cNvPr>
          <p:cNvSpPr>
            <a:spLocks noGrp="1"/>
          </p:cNvSpPr>
          <p:nvPr>
            <p:ph type="title"/>
          </p:nvPr>
        </p:nvSpPr>
        <p:spPr>
          <a:xfrm>
            <a:off x="0" y="1"/>
            <a:ext cx="9144000" cy="939452"/>
          </a:xfrm>
          <a:solidFill>
            <a:schemeClr val="bg2">
              <a:lumMod val="25000"/>
            </a:schemeClr>
          </a:solidFill>
        </p:spPr>
        <p:txBody>
          <a:bodyPr>
            <a:normAutofit/>
          </a:bodyPr>
          <a:lstStyle/>
          <a:p>
            <a:r>
              <a:rPr lang="en-US" sz="3600" b="1" dirty="0">
                <a:solidFill>
                  <a:schemeClr val="bg1">
                    <a:lumMod val="95000"/>
                  </a:schemeClr>
                </a:solidFill>
                <a:latin typeface="Calibri" panose="020F0502020204030204" pitchFamily="34" charset="0"/>
                <a:ea typeface="Apple LiGothic Medium" pitchFamily="2" charset="-120"/>
                <a:cs typeface="Calibri" panose="020F0502020204030204" pitchFamily="34" charset="0"/>
              </a:rPr>
              <a:t>  Import (2)</a:t>
            </a:r>
          </a:p>
        </p:txBody>
      </p:sp>
      <p:pic>
        <p:nvPicPr>
          <p:cNvPr id="4" name="Picture 4" descr="V:\IRTG\IRTG2150\Öffentlichkeitsarbeit\Logos\IRTG2150_logo_Final.png">
            <a:extLst>
              <a:ext uri="{FF2B5EF4-FFF2-40B4-BE49-F238E27FC236}">
                <a16:creationId xmlns:a16="http://schemas.microsoft.com/office/drawing/2014/main" id="{FF2F5DDD-DB50-F640-BBA1-5D2902ECE9EB}"/>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7785465" y="6450904"/>
            <a:ext cx="1307892" cy="407096"/>
          </a:xfrm>
          <a:prstGeom prst="rect">
            <a:avLst/>
          </a:prstGeom>
          <a:noFill/>
          <a:extLst>
            <a:ext uri="{909E8E84-426E-40DD-AFC4-6F175D3DCCD1}">
              <a14:hiddenFill xmlns:a14="http://schemas.microsoft.com/office/drawing/2010/main">
                <a:solidFill>
                  <a:srgbClr val="FFFFFF"/>
                </a:solidFill>
              </a14:hiddenFill>
            </a:ext>
          </a:extLst>
        </p:spPr>
      </p:pic>
      <p:sp>
        <p:nvSpPr>
          <p:cNvPr id="5" name="文字方塊 4">
            <a:extLst>
              <a:ext uri="{FF2B5EF4-FFF2-40B4-BE49-F238E27FC236}">
                <a16:creationId xmlns:a16="http://schemas.microsoft.com/office/drawing/2014/main" id="{DFEF9A22-98AC-E64C-AEEF-C0B315F5463F}"/>
              </a:ext>
            </a:extLst>
          </p:cNvPr>
          <p:cNvSpPr txBox="1"/>
          <p:nvPr/>
        </p:nvSpPr>
        <p:spPr>
          <a:xfrm>
            <a:off x="0" y="6450904"/>
            <a:ext cx="640080" cy="400110"/>
          </a:xfrm>
          <a:prstGeom prst="rect">
            <a:avLst/>
          </a:prstGeom>
          <a:noFill/>
        </p:spPr>
        <p:txBody>
          <a:bodyPr wrap="square" rtlCol="0">
            <a:spAutoFit/>
          </a:bodyPr>
          <a:lstStyle/>
          <a:p>
            <a:r>
              <a:rPr lang="en-US" sz="2000" b="1" dirty="0">
                <a:solidFill>
                  <a:schemeClr val="bg2">
                    <a:lumMod val="25000"/>
                  </a:schemeClr>
                </a:solidFill>
              </a:rPr>
              <a:t>P.22</a:t>
            </a:r>
          </a:p>
        </p:txBody>
      </p:sp>
      <p:cxnSp>
        <p:nvCxnSpPr>
          <p:cNvPr id="7" name="直線接點 6">
            <a:extLst>
              <a:ext uri="{FF2B5EF4-FFF2-40B4-BE49-F238E27FC236}">
                <a16:creationId xmlns:a16="http://schemas.microsoft.com/office/drawing/2014/main" id="{2EB0C7DE-AD04-374E-BEDD-1C5710F5FE76}"/>
              </a:ext>
            </a:extLst>
          </p:cNvPr>
          <p:cNvCxnSpPr>
            <a:cxnSpLocks/>
          </p:cNvCxnSpPr>
          <p:nvPr/>
        </p:nvCxnSpPr>
        <p:spPr>
          <a:xfrm flipV="1">
            <a:off x="0" y="6417790"/>
            <a:ext cx="9144000" cy="1"/>
          </a:xfrm>
          <a:prstGeom prst="line">
            <a:avLst/>
          </a:prstGeom>
        </p:spPr>
        <p:style>
          <a:lnRef idx="1">
            <a:schemeClr val="dk1"/>
          </a:lnRef>
          <a:fillRef idx="0">
            <a:schemeClr val="dk1"/>
          </a:fillRef>
          <a:effectRef idx="0">
            <a:schemeClr val="dk1"/>
          </a:effectRef>
          <a:fontRef idx="minor">
            <a:schemeClr val="tx1"/>
          </a:fontRef>
        </p:style>
      </p:cxnSp>
      <p:sp>
        <p:nvSpPr>
          <p:cNvPr id="9" name="圓角矩形 8">
            <a:extLst>
              <a:ext uri="{FF2B5EF4-FFF2-40B4-BE49-F238E27FC236}">
                <a16:creationId xmlns:a16="http://schemas.microsoft.com/office/drawing/2014/main" id="{1C16B430-8D93-1B4F-99A6-089EE58DE476}"/>
              </a:ext>
            </a:extLst>
          </p:cNvPr>
          <p:cNvSpPr/>
          <p:nvPr/>
        </p:nvSpPr>
        <p:spPr>
          <a:xfrm>
            <a:off x="445503" y="1154188"/>
            <a:ext cx="8252994" cy="4474451"/>
          </a:xfrm>
          <a:prstGeom prst="roundRect">
            <a:avLst>
              <a:gd name="adj" fmla="val 6232"/>
            </a:avLst>
          </a:prstGeom>
          <a:solidFill>
            <a:schemeClr val="bg1">
              <a:lumMod val="9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r>
              <a:rPr lang="en-US" altLang="zh-HK" sz="2400" dirty="0">
                <a:solidFill>
                  <a:schemeClr val="bg1">
                    <a:lumMod val="50000"/>
                  </a:schemeClr>
                </a:solidFill>
                <a:latin typeface="Calibri" panose="020F0502020204030204" pitchFamily="34" charset="0"/>
                <a:cs typeface="Calibri" panose="020F0502020204030204" pitchFamily="34" charset="0"/>
              </a:rPr>
              <a:t># show the data table in R-Studio</a:t>
            </a:r>
          </a:p>
          <a:p>
            <a:r>
              <a:rPr lang="en-US" altLang="zh-HK" sz="2400" dirty="0">
                <a:solidFill>
                  <a:schemeClr val="tx1"/>
                </a:solidFill>
                <a:latin typeface="Calibri" panose="020F0502020204030204" pitchFamily="34" charset="0"/>
                <a:cs typeface="Calibri" panose="020F0502020204030204" pitchFamily="34" charset="0"/>
              </a:rPr>
              <a:t>View(</a:t>
            </a:r>
            <a:r>
              <a:rPr lang="en-US" altLang="zh-HK" sz="2400" dirty="0" err="1">
                <a:solidFill>
                  <a:schemeClr val="tx1"/>
                </a:solidFill>
                <a:latin typeface="Calibri" panose="020F0502020204030204" pitchFamily="34" charset="0"/>
                <a:cs typeface="Calibri" panose="020F0502020204030204" pitchFamily="34" charset="0"/>
              </a:rPr>
              <a:t>gapminder</a:t>
            </a:r>
            <a:r>
              <a:rPr lang="en-US" altLang="zh-HK" sz="2400" dirty="0">
                <a:solidFill>
                  <a:schemeClr val="tx1"/>
                </a:solidFill>
                <a:latin typeface="Calibri" panose="020F0502020204030204" pitchFamily="34" charset="0"/>
                <a:cs typeface="Calibri" panose="020F0502020204030204" pitchFamily="34" charset="0"/>
              </a:rPr>
              <a:t>)          </a:t>
            </a:r>
            <a:r>
              <a:rPr lang="en-US" altLang="zh-HK" sz="2400" dirty="0">
                <a:solidFill>
                  <a:schemeClr val="bg1">
                    <a:lumMod val="50000"/>
                  </a:schemeClr>
                </a:solidFill>
                <a:latin typeface="Calibri" panose="020F0502020204030204" pitchFamily="34" charset="0"/>
                <a:cs typeface="Calibri" panose="020F0502020204030204" pitchFamily="34" charset="0"/>
              </a:rPr>
              <a:t># probably too much</a:t>
            </a:r>
          </a:p>
          <a:p>
            <a:r>
              <a:rPr lang="en-US" altLang="zh-HK" sz="2400" dirty="0">
                <a:solidFill>
                  <a:schemeClr val="bg1">
                    <a:lumMod val="50000"/>
                  </a:schemeClr>
                </a:solidFill>
                <a:latin typeface="Calibri" panose="020F0502020204030204" pitchFamily="34" charset="0"/>
                <a:cs typeface="Calibri" panose="020F0502020204030204" pitchFamily="34" charset="0"/>
              </a:rPr>
              <a:t># showing part of your data table</a:t>
            </a:r>
          </a:p>
          <a:p>
            <a:r>
              <a:rPr lang="en-US" altLang="zh-HK" sz="2400" dirty="0">
                <a:solidFill>
                  <a:schemeClr val="tx1"/>
                </a:solidFill>
                <a:latin typeface="Calibri" panose="020F0502020204030204" pitchFamily="34" charset="0"/>
                <a:cs typeface="Calibri" panose="020F0502020204030204" pitchFamily="34" charset="0"/>
              </a:rPr>
              <a:t>head(</a:t>
            </a:r>
            <a:r>
              <a:rPr lang="en-US" altLang="zh-HK" sz="2400" dirty="0" err="1">
                <a:solidFill>
                  <a:schemeClr val="tx1"/>
                </a:solidFill>
                <a:latin typeface="Calibri" panose="020F0502020204030204" pitchFamily="34" charset="0"/>
                <a:cs typeface="Calibri" panose="020F0502020204030204" pitchFamily="34" charset="0"/>
              </a:rPr>
              <a:t>gapminder</a:t>
            </a:r>
            <a:r>
              <a:rPr lang="en-US" altLang="zh-HK" sz="2400" dirty="0">
                <a:solidFill>
                  <a:schemeClr val="tx1"/>
                </a:solidFill>
                <a:latin typeface="Calibri" panose="020F0502020204030204" pitchFamily="34" charset="0"/>
                <a:cs typeface="Calibri" panose="020F0502020204030204" pitchFamily="34" charset="0"/>
              </a:rPr>
              <a:t>)          </a:t>
            </a:r>
            <a:r>
              <a:rPr lang="en-US" altLang="zh-HK" sz="2400" dirty="0">
                <a:solidFill>
                  <a:schemeClr val="bg1">
                    <a:lumMod val="50000"/>
                  </a:schemeClr>
                </a:solidFill>
                <a:latin typeface="Calibri" panose="020F0502020204030204" pitchFamily="34" charset="0"/>
                <a:cs typeface="Calibri" panose="020F0502020204030204" pitchFamily="34" charset="0"/>
              </a:rPr>
              <a:t># showing first 5 rows by default</a:t>
            </a:r>
          </a:p>
          <a:p>
            <a:r>
              <a:rPr lang="en-US" altLang="zh-HK" sz="2400" dirty="0">
                <a:solidFill>
                  <a:schemeClr val="tx1"/>
                </a:solidFill>
                <a:latin typeface="Calibri" panose="020F0502020204030204" pitchFamily="34" charset="0"/>
                <a:cs typeface="Calibri" panose="020F0502020204030204" pitchFamily="34" charset="0"/>
              </a:rPr>
              <a:t>head(</a:t>
            </a:r>
            <a:r>
              <a:rPr lang="en-US" altLang="zh-HK" sz="2400" dirty="0" err="1">
                <a:solidFill>
                  <a:schemeClr val="tx1"/>
                </a:solidFill>
                <a:latin typeface="Calibri" panose="020F0502020204030204" pitchFamily="34" charset="0"/>
                <a:cs typeface="Calibri" panose="020F0502020204030204" pitchFamily="34" charset="0"/>
              </a:rPr>
              <a:t>gapminder</a:t>
            </a:r>
            <a:r>
              <a:rPr lang="en-US" altLang="zh-HK" sz="2400" dirty="0">
                <a:solidFill>
                  <a:schemeClr val="tx1"/>
                </a:solidFill>
                <a:latin typeface="Calibri" panose="020F0502020204030204" pitchFamily="34" charset="0"/>
                <a:cs typeface="Calibri" panose="020F0502020204030204" pitchFamily="34" charset="0"/>
              </a:rPr>
              <a:t>, 15)    </a:t>
            </a:r>
            <a:r>
              <a:rPr lang="en-US" altLang="zh-HK" sz="2400" dirty="0">
                <a:solidFill>
                  <a:schemeClr val="bg1">
                    <a:lumMod val="50000"/>
                  </a:schemeClr>
                </a:solidFill>
                <a:latin typeface="Calibri" panose="020F0502020204030204" pitchFamily="34" charset="0"/>
                <a:cs typeface="Calibri" panose="020F0502020204030204" pitchFamily="34" charset="0"/>
              </a:rPr>
              <a:t># showing first 15 rows</a:t>
            </a:r>
          </a:p>
          <a:p>
            <a:r>
              <a:rPr lang="en-US" altLang="zh-HK" sz="2400" dirty="0">
                <a:solidFill>
                  <a:schemeClr val="tx1"/>
                </a:solidFill>
                <a:latin typeface="Calibri" panose="020F0502020204030204" pitchFamily="34" charset="0"/>
                <a:cs typeface="Calibri" panose="020F0502020204030204" pitchFamily="34" charset="0"/>
              </a:rPr>
              <a:t>tail(</a:t>
            </a:r>
            <a:r>
              <a:rPr lang="en-US" altLang="zh-HK" sz="2400" dirty="0" err="1">
                <a:solidFill>
                  <a:schemeClr val="tx1"/>
                </a:solidFill>
                <a:latin typeface="Calibri" panose="020F0502020204030204" pitchFamily="34" charset="0"/>
                <a:cs typeface="Calibri" panose="020F0502020204030204" pitchFamily="34" charset="0"/>
              </a:rPr>
              <a:t>gapminder</a:t>
            </a:r>
            <a:r>
              <a:rPr lang="en-US" altLang="zh-HK" sz="2400" dirty="0">
                <a:solidFill>
                  <a:schemeClr val="tx1"/>
                </a:solidFill>
                <a:latin typeface="Calibri" panose="020F0502020204030204" pitchFamily="34" charset="0"/>
                <a:cs typeface="Calibri" panose="020F0502020204030204" pitchFamily="34" charset="0"/>
              </a:rPr>
              <a:t>)             </a:t>
            </a:r>
            <a:r>
              <a:rPr lang="en-US" altLang="zh-HK" sz="2400" dirty="0">
                <a:solidFill>
                  <a:schemeClr val="bg1">
                    <a:lumMod val="50000"/>
                  </a:schemeClr>
                </a:solidFill>
                <a:latin typeface="Calibri" panose="020F0502020204030204" pitchFamily="34" charset="0"/>
                <a:cs typeface="Calibri" panose="020F0502020204030204" pitchFamily="34" charset="0"/>
              </a:rPr>
              <a:t># showing last 5 rows</a:t>
            </a:r>
          </a:p>
          <a:p>
            <a:r>
              <a:rPr lang="en-US" altLang="zh-HK" sz="2400" dirty="0">
                <a:solidFill>
                  <a:schemeClr val="tx1"/>
                </a:solidFill>
                <a:latin typeface="Calibri" panose="020F0502020204030204" pitchFamily="34" charset="0"/>
                <a:cs typeface="Calibri" panose="020F0502020204030204" pitchFamily="34" charset="0"/>
              </a:rPr>
              <a:t>names(</a:t>
            </a:r>
            <a:r>
              <a:rPr lang="en-US" altLang="zh-HK" sz="2400" dirty="0" err="1">
                <a:solidFill>
                  <a:schemeClr val="tx1"/>
                </a:solidFill>
                <a:latin typeface="Calibri" panose="020F0502020204030204" pitchFamily="34" charset="0"/>
                <a:cs typeface="Calibri" panose="020F0502020204030204" pitchFamily="34" charset="0"/>
              </a:rPr>
              <a:t>gapminder</a:t>
            </a:r>
            <a:r>
              <a:rPr lang="en-US" altLang="zh-HK" sz="2400" dirty="0">
                <a:solidFill>
                  <a:schemeClr val="tx1"/>
                </a:solidFill>
                <a:latin typeface="Calibri" panose="020F0502020204030204" pitchFamily="34" charset="0"/>
                <a:cs typeface="Calibri" panose="020F0502020204030204" pitchFamily="34" charset="0"/>
              </a:rPr>
              <a:t>)       </a:t>
            </a:r>
            <a:r>
              <a:rPr lang="en-US" altLang="zh-HK" sz="2400" dirty="0">
                <a:solidFill>
                  <a:schemeClr val="bg1">
                    <a:lumMod val="50000"/>
                  </a:schemeClr>
                </a:solidFill>
                <a:latin typeface="Calibri" panose="020F0502020204030204" pitchFamily="34" charset="0"/>
                <a:cs typeface="Calibri" panose="020F0502020204030204" pitchFamily="34" charset="0"/>
              </a:rPr>
              <a:t># getting the variable names</a:t>
            </a:r>
          </a:p>
        </p:txBody>
      </p:sp>
    </p:spTree>
    <p:extLst>
      <p:ext uri="{BB962C8B-B14F-4D97-AF65-F5344CB8AC3E}">
        <p14:creationId xmlns:p14="http://schemas.microsoft.com/office/powerpoint/2010/main" val="41246846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753C117-ECFC-5244-BAE3-27B7A4319CA0}"/>
              </a:ext>
            </a:extLst>
          </p:cNvPr>
          <p:cNvSpPr>
            <a:spLocks noGrp="1"/>
          </p:cNvSpPr>
          <p:nvPr>
            <p:ph type="title"/>
          </p:nvPr>
        </p:nvSpPr>
        <p:spPr>
          <a:xfrm>
            <a:off x="0" y="1"/>
            <a:ext cx="9144000" cy="939452"/>
          </a:xfrm>
          <a:solidFill>
            <a:schemeClr val="bg2">
              <a:lumMod val="25000"/>
            </a:schemeClr>
          </a:solidFill>
        </p:spPr>
        <p:txBody>
          <a:bodyPr>
            <a:normAutofit/>
          </a:bodyPr>
          <a:lstStyle/>
          <a:p>
            <a:r>
              <a:rPr lang="en-US" sz="3600" b="1" dirty="0">
                <a:solidFill>
                  <a:schemeClr val="bg1">
                    <a:lumMod val="95000"/>
                  </a:schemeClr>
                </a:solidFill>
                <a:latin typeface="Calibri" panose="020F0502020204030204" pitchFamily="34" charset="0"/>
                <a:ea typeface="Apple LiGothic Medium" pitchFamily="2" charset="-120"/>
                <a:cs typeface="Calibri" panose="020F0502020204030204" pitchFamily="34" charset="0"/>
              </a:rPr>
              <a:t>  Tidy</a:t>
            </a:r>
          </a:p>
        </p:txBody>
      </p:sp>
      <p:pic>
        <p:nvPicPr>
          <p:cNvPr id="4" name="Picture 4" descr="V:\IRTG\IRTG2150\Öffentlichkeitsarbeit\Logos\IRTG2150_logo_Final.png">
            <a:extLst>
              <a:ext uri="{FF2B5EF4-FFF2-40B4-BE49-F238E27FC236}">
                <a16:creationId xmlns:a16="http://schemas.microsoft.com/office/drawing/2014/main" id="{FF2F5DDD-DB50-F640-BBA1-5D2902ECE9EB}"/>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7785465" y="6450904"/>
            <a:ext cx="1307892" cy="407096"/>
          </a:xfrm>
          <a:prstGeom prst="rect">
            <a:avLst/>
          </a:prstGeom>
          <a:noFill/>
          <a:extLst>
            <a:ext uri="{909E8E84-426E-40DD-AFC4-6F175D3DCCD1}">
              <a14:hiddenFill xmlns:a14="http://schemas.microsoft.com/office/drawing/2010/main">
                <a:solidFill>
                  <a:srgbClr val="FFFFFF"/>
                </a:solidFill>
              </a14:hiddenFill>
            </a:ext>
          </a:extLst>
        </p:spPr>
      </p:pic>
      <p:sp>
        <p:nvSpPr>
          <p:cNvPr id="5" name="文字方塊 4">
            <a:extLst>
              <a:ext uri="{FF2B5EF4-FFF2-40B4-BE49-F238E27FC236}">
                <a16:creationId xmlns:a16="http://schemas.microsoft.com/office/drawing/2014/main" id="{DFEF9A22-98AC-E64C-AEEF-C0B315F5463F}"/>
              </a:ext>
            </a:extLst>
          </p:cNvPr>
          <p:cNvSpPr txBox="1"/>
          <p:nvPr/>
        </p:nvSpPr>
        <p:spPr>
          <a:xfrm>
            <a:off x="0" y="6450904"/>
            <a:ext cx="660400" cy="400110"/>
          </a:xfrm>
          <a:prstGeom prst="rect">
            <a:avLst/>
          </a:prstGeom>
          <a:noFill/>
        </p:spPr>
        <p:txBody>
          <a:bodyPr wrap="square" rtlCol="0">
            <a:spAutoFit/>
          </a:bodyPr>
          <a:lstStyle/>
          <a:p>
            <a:r>
              <a:rPr lang="en-US" sz="2000" b="1" dirty="0">
                <a:solidFill>
                  <a:schemeClr val="bg2">
                    <a:lumMod val="25000"/>
                  </a:schemeClr>
                </a:solidFill>
              </a:rPr>
              <a:t>P.23</a:t>
            </a:r>
          </a:p>
        </p:txBody>
      </p:sp>
      <p:cxnSp>
        <p:nvCxnSpPr>
          <p:cNvPr id="7" name="直線接點 6">
            <a:extLst>
              <a:ext uri="{FF2B5EF4-FFF2-40B4-BE49-F238E27FC236}">
                <a16:creationId xmlns:a16="http://schemas.microsoft.com/office/drawing/2014/main" id="{2EB0C7DE-AD04-374E-BEDD-1C5710F5FE76}"/>
              </a:ext>
            </a:extLst>
          </p:cNvPr>
          <p:cNvCxnSpPr>
            <a:cxnSpLocks/>
          </p:cNvCxnSpPr>
          <p:nvPr/>
        </p:nvCxnSpPr>
        <p:spPr>
          <a:xfrm flipV="1">
            <a:off x="0" y="6417790"/>
            <a:ext cx="9144000" cy="1"/>
          </a:xfrm>
          <a:prstGeom prst="line">
            <a:avLst/>
          </a:prstGeom>
        </p:spPr>
        <p:style>
          <a:lnRef idx="1">
            <a:schemeClr val="dk1"/>
          </a:lnRef>
          <a:fillRef idx="0">
            <a:schemeClr val="dk1"/>
          </a:fillRef>
          <a:effectRef idx="0">
            <a:schemeClr val="dk1"/>
          </a:effectRef>
          <a:fontRef idx="minor">
            <a:schemeClr val="tx1"/>
          </a:fontRef>
        </p:style>
      </p:cxnSp>
      <p:sp>
        <p:nvSpPr>
          <p:cNvPr id="6" name="矩形 5">
            <a:extLst>
              <a:ext uri="{FF2B5EF4-FFF2-40B4-BE49-F238E27FC236}">
                <a16:creationId xmlns:a16="http://schemas.microsoft.com/office/drawing/2014/main" id="{E7EF48D8-A353-E247-BC64-EC2C663DCCF8}"/>
              </a:ext>
            </a:extLst>
          </p:cNvPr>
          <p:cNvSpPr/>
          <p:nvPr/>
        </p:nvSpPr>
        <p:spPr>
          <a:xfrm>
            <a:off x="501041" y="1192009"/>
            <a:ext cx="8252994" cy="553998"/>
          </a:xfrm>
          <a:prstGeom prst="rect">
            <a:avLst/>
          </a:prstGeom>
        </p:spPr>
        <p:txBody>
          <a:bodyPr wrap="square">
            <a:spAutoFit/>
          </a:bodyPr>
          <a:lstStyle/>
          <a:p>
            <a:r>
              <a:rPr lang="en" altLang="zh-HK" sz="3000" dirty="0">
                <a:latin typeface="Calibri" panose="020F0502020204030204" pitchFamily="34" charset="0"/>
                <a:cs typeface="Calibri" panose="020F0502020204030204" pitchFamily="34" charset="0"/>
              </a:rPr>
              <a:t>Dealing with “NA” missing data</a:t>
            </a:r>
          </a:p>
        </p:txBody>
      </p:sp>
      <p:sp>
        <p:nvSpPr>
          <p:cNvPr id="8" name="圓角矩形 7">
            <a:extLst>
              <a:ext uri="{FF2B5EF4-FFF2-40B4-BE49-F238E27FC236}">
                <a16:creationId xmlns:a16="http://schemas.microsoft.com/office/drawing/2014/main" id="{5A78C53E-7FCB-6F44-8167-95A90F447698}"/>
              </a:ext>
            </a:extLst>
          </p:cNvPr>
          <p:cNvSpPr/>
          <p:nvPr/>
        </p:nvSpPr>
        <p:spPr>
          <a:xfrm>
            <a:off x="445503" y="1859281"/>
            <a:ext cx="8252994" cy="2773680"/>
          </a:xfrm>
          <a:prstGeom prst="roundRect">
            <a:avLst>
              <a:gd name="adj" fmla="val 6232"/>
            </a:avLst>
          </a:prstGeom>
          <a:solidFill>
            <a:schemeClr val="bg1">
              <a:lumMod val="9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r>
              <a:rPr lang="en" altLang="zh-HK" sz="2400" dirty="0">
                <a:solidFill>
                  <a:schemeClr val="bg1">
                    <a:lumMod val="50000"/>
                  </a:schemeClr>
                </a:solidFill>
              </a:rPr>
              <a:t># a vector containing missing data</a:t>
            </a:r>
          </a:p>
          <a:p>
            <a:r>
              <a:rPr lang="en" altLang="zh-HK" sz="2400" dirty="0">
                <a:solidFill>
                  <a:schemeClr val="tx1"/>
                </a:solidFill>
              </a:rPr>
              <a:t>age &lt;- c(32, 19, NA, 64)</a:t>
            </a:r>
          </a:p>
          <a:p>
            <a:r>
              <a:rPr lang="en" altLang="zh-HK" sz="2400" dirty="0">
                <a:solidFill>
                  <a:schemeClr val="tx1"/>
                </a:solidFill>
              </a:rPr>
              <a:t>mean(age)</a:t>
            </a:r>
          </a:p>
          <a:p>
            <a:endParaRPr lang="en-US" altLang="zh-HK" sz="2400" dirty="0">
              <a:solidFill>
                <a:schemeClr val="tx1"/>
              </a:solidFill>
              <a:latin typeface="Calibri" panose="020F0502020204030204" pitchFamily="34" charset="0"/>
              <a:cs typeface="Calibri" panose="020F0502020204030204" pitchFamily="34" charset="0"/>
            </a:endParaRPr>
          </a:p>
          <a:p>
            <a:r>
              <a:rPr lang="en-US" altLang="zh-HK" sz="2400" dirty="0">
                <a:solidFill>
                  <a:schemeClr val="bg1">
                    <a:lumMod val="50000"/>
                  </a:schemeClr>
                </a:solidFill>
                <a:latin typeface="Calibri" panose="020F0502020204030204" pitchFamily="34" charset="0"/>
                <a:cs typeface="Calibri" panose="020F0502020204030204" pitchFamily="34" charset="0"/>
              </a:rPr>
              <a:t># how to deal with it?</a:t>
            </a:r>
          </a:p>
          <a:p>
            <a:r>
              <a:rPr lang="en-US" altLang="zh-HK" sz="2400" dirty="0">
                <a:solidFill>
                  <a:schemeClr val="tx1"/>
                </a:solidFill>
                <a:latin typeface="Calibri" panose="020F0502020204030204" pitchFamily="34" charset="0"/>
                <a:cs typeface="Calibri" panose="020F0502020204030204" pitchFamily="34" charset="0"/>
              </a:rPr>
              <a:t>mean(age, </a:t>
            </a:r>
            <a:r>
              <a:rPr lang="en-US" altLang="zh-HK" sz="2400" dirty="0" err="1">
                <a:solidFill>
                  <a:schemeClr val="tx1"/>
                </a:solidFill>
                <a:latin typeface="Calibri" panose="020F0502020204030204" pitchFamily="34" charset="0"/>
                <a:cs typeface="Calibri" panose="020F0502020204030204" pitchFamily="34" charset="0"/>
              </a:rPr>
              <a:t>na.rm</a:t>
            </a:r>
            <a:r>
              <a:rPr lang="en-US" altLang="zh-HK" sz="2400" dirty="0">
                <a:solidFill>
                  <a:schemeClr val="tx1"/>
                </a:solidFill>
                <a:latin typeface="Calibri" panose="020F0502020204030204" pitchFamily="34" charset="0"/>
                <a:cs typeface="Calibri" panose="020F0502020204030204" pitchFamily="34" charset="0"/>
              </a:rPr>
              <a:t> = TRUE)</a:t>
            </a:r>
          </a:p>
        </p:txBody>
      </p:sp>
    </p:spTree>
    <p:extLst>
      <p:ext uri="{BB962C8B-B14F-4D97-AF65-F5344CB8AC3E}">
        <p14:creationId xmlns:p14="http://schemas.microsoft.com/office/powerpoint/2010/main" val="15683919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753C117-ECFC-5244-BAE3-27B7A4319CA0}"/>
              </a:ext>
            </a:extLst>
          </p:cNvPr>
          <p:cNvSpPr>
            <a:spLocks noGrp="1"/>
          </p:cNvSpPr>
          <p:nvPr>
            <p:ph type="title"/>
          </p:nvPr>
        </p:nvSpPr>
        <p:spPr>
          <a:xfrm>
            <a:off x="0" y="1"/>
            <a:ext cx="9144000" cy="939452"/>
          </a:xfrm>
          <a:solidFill>
            <a:schemeClr val="bg2">
              <a:lumMod val="25000"/>
            </a:schemeClr>
          </a:solidFill>
        </p:spPr>
        <p:txBody>
          <a:bodyPr>
            <a:normAutofit/>
          </a:bodyPr>
          <a:lstStyle/>
          <a:p>
            <a:r>
              <a:rPr lang="en-US" sz="3600" b="1" dirty="0">
                <a:solidFill>
                  <a:schemeClr val="bg1">
                    <a:lumMod val="95000"/>
                  </a:schemeClr>
                </a:solidFill>
                <a:latin typeface="Calibri" panose="020F0502020204030204" pitchFamily="34" charset="0"/>
                <a:ea typeface="Apple LiGothic Medium" pitchFamily="2" charset="-120"/>
                <a:cs typeface="Calibri" panose="020F0502020204030204" pitchFamily="34" charset="0"/>
              </a:rPr>
              <a:t>  Transformation</a:t>
            </a:r>
          </a:p>
        </p:txBody>
      </p:sp>
      <p:pic>
        <p:nvPicPr>
          <p:cNvPr id="4" name="Picture 4" descr="V:\IRTG\IRTG2150\Öffentlichkeitsarbeit\Logos\IRTG2150_logo_Final.png">
            <a:extLst>
              <a:ext uri="{FF2B5EF4-FFF2-40B4-BE49-F238E27FC236}">
                <a16:creationId xmlns:a16="http://schemas.microsoft.com/office/drawing/2014/main" id="{FF2F5DDD-DB50-F640-BBA1-5D2902ECE9EB}"/>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7785465" y="6450904"/>
            <a:ext cx="1307892" cy="407096"/>
          </a:xfrm>
          <a:prstGeom prst="rect">
            <a:avLst/>
          </a:prstGeom>
          <a:noFill/>
          <a:extLst>
            <a:ext uri="{909E8E84-426E-40DD-AFC4-6F175D3DCCD1}">
              <a14:hiddenFill xmlns:a14="http://schemas.microsoft.com/office/drawing/2010/main">
                <a:solidFill>
                  <a:srgbClr val="FFFFFF"/>
                </a:solidFill>
              </a14:hiddenFill>
            </a:ext>
          </a:extLst>
        </p:spPr>
      </p:pic>
      <p:sp>
        <p:nvSpPr>
          <p:cNvPr id="5" name="文字方塊 4">
            <a:extLst>
              <a:ext uri="{FF2B5EF4-FFF2-40B4-BE49-F238E27FC236}">
                <a16:creationId xmlns:a16="http://schemas.microsoft.com/office/drawing/2014/main" id="{DFEF9A22-98AC-E64C-AEEF-C0B315F5463F}"/>
              </a:ext>
            </a:extLst>
          </p:cNvPr>
          <p:cNvSpPr txBox="1"/>
          <p:nvPr/>
        </p:nvSpPr>
        <p:spPr>
          <a:xfrm>
            <a:off x="0" y="6450904"/>
            <a:ext cx="843280" cy="400110"/>
          </a:xfrm>
          <a:prstGeom prst="rect">
            <a:avLst/>
          </a:prstGeom>
          <a:noFill/>
        </p:spPr>
        <p:txBody>
          <a:bodyPr wrap="square" rtlCol="0">
            <a:spAutoFit/>
          </a:bodyPr>
          <a:lstStyle/>
          <a:p>
            <a:r>
              <a:rPr lang="en-US" sz="2000" b="1" dirty="0">
                <a:solidFill>
                  <a:schemeClr val="bg2">
                    <a:lumMod val="25000"/>
                  </a:schemeClr>
                </a:solidFill>
              </a:rPr>
              <a:t>P.24</a:t>
            </a:r>
          </a:p>
        </p:txBody>
      </p:sp>
      <p:cxnSp>
        <p:nvCxnSpPr>
          <p:cNvPr id="7" name="直線接點 6">
            <a:extLst>
              <a:ext uri="{FF2B5EF4-FFF2-40B4-BE49-F238E27FC236}">
                <a16:creationId xmlns:a16="http://schemas.microsoft.com/office/drawing/2014/main" id="{2EB0C7DE-AD04-374E-BEDD-1C5710F5FE76}"/>
              </a:ext>
            </a:extLst>
          </p:cNvPr>
          <p:cNvCxnSpPr>
            <a:cxnSpLocks/>
          </p:cNvCxnSpPr>
          <p:nvPr/>
        </p:nvCxnSpPr>
        <p:spPr>
          <a:xfrm flipV="1">
            <a:off x="0" y="6417790"/>
            <a:ext cx="9144000" cy="1"/>
          </a:xfrm>
          <a:prstGeom prst="line">
            <a:avLst/>
          </a:prstGeom>
        </p:spPr>
        <p:style>
          <a:lnRef idx="1">
            <a:schemeClr val="dk1"/>
          </a:lnRef>
          <a:fillRef idx="0">
            <a:schemeClr val="dk1"/>
          </a:fillRef>
          <a:effectRef idx="0">
            <a:schemeClr val="dk1"/>
          </a:effectRef>
          <a:fontRef idx="minor">
            <a:schemeClr val="tx1"/>
          </a:fontRef>
        </p:style>
      </p:cxnSp>
      <p:sp>
        <p:nvSpPr>
          <p:cNvPr id="6" name="圓角矩形 5">
            <a:extLst>
              <a:ext uri="{FF2B5EF4-FFF2-40B4-BE49-F238E27FC236}">
                <a16:creationId xmlns:a16="http://schemas.microsoft.com/office/drawing/2014/main" id="{97BBA50E-D66B-1B41-8FB3-BB51A51CB393}"/>
              </a:ext>
            </a:extLst>
          </p:cNvPr>
          <p:cNvSpPr/>
          <p:nvPr/>
        </p:nvSpPr>
        <p:spPr>
          <a:xfrm>
            <a:off x="445503" y="1148081"/>
            <a:ext cx="8252994" cy="3637280"/>
          </a:xfrm>
          <a:prstGeom prst="roundRect">
            <a:avLst>
              <a:gd name="adj" fmla="val 6232"/>
            </a:avLst>
          </a:prstGeom>
          <a:solidFill>
            <a:schemeClr val="bg1">
              <a:lumMod val="9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r>
              <a:rPr lang="en" altLang="zh-HK" sz="2400" dirty="0">
                <a:solidFill>
                  <a:schemeClr val="bg1">
                    <a:lumMod val="50000"/>
                  </a:schemeClr>
                </a:solidFill>
              </a:rPr>
              <a:t># select data in 2007</a:t>
            </a:r>
          </a:p>
          <a:p>
            <a:r>
              <a:rPr lang="en" altLang="zh-HK" sz="2400" dirty="0">
                <a:solidFill>
                  <a:schemeClr val="tx1"/>
                </a:solidFill>
              </a:rPr>
              <a:t>gapminder_2007 &lt;- </a:t>
            </a:r>
            <a:r>
              <a:rPr lang="en" altLang="zh-HK" sz="2400" dirty="0" err="1">
                <a:solidFill>
                  <a:schemeClr val="tx1"/>
                </a:solidFill>
              </a:rPr>
              <a:t>gapminder</a:t>
            </a:r>
            <a:r>
              <a:rPr lang="en" altLang="zh-HK" sz="2400" dirty="0">
                <a:solidFill>
                  <a:schemeClr val="tx1"/>
                </a:solidFill>
              </a:rPr>
              <a:t> %&gt;% filter(year == 2007)</a:t>
            </a:r>
          </a:p>
          <a:p>
            <a:endParaRPr lang="en-US" altLang="zh-HK" sz="2400" dirty="0">
              <a:solidFill>
                <a:schemeClr val="tx1"/>
              </a:solidFill>
              <a:latin typeface="Calibri" panose="020F0502020204030204" pitchFamily="34" charset="0"/>
              <a:cs typeface="Calibri" panose="020F0502020204030204" pitchFamily="34" charset="0"/>
            </a:endParaRPr>
          </a:p>
          <a:p>
            <a:r>
              <a:rPr lang="en-US" altLang="zh-HK" sz="2400" dirty="0">
                <a:solidFill>
                  <a:schemeClr val="bg1">
                    <a:lumMod val="50000"/>
                  </a:schemeClr>
                </a:solidFill>
                <a:latin typeface="Calibri" panose="020F0502020204030204" pitchFamily="34" charset="0"/>
                <a:cs typeface="Calibri" panose="020F0502020204030204" pitchFamily="34" charset="0"/>
              </a:rPr>
              <a:t># select data from Asia</a:t>
            </a:r>
          </a:p>
          <a:p>
            <a:r>
              <a:rPr lang="en" altLang="zh-HK" sz="2400" dirty="0" err="1">
                <a:solidFill>
                  <a:schemeClr val="tx1"/>
                </a:solidFill>
              </a:rPr>
              <a:t>gapminder_asia</a:t>
            </a:r>
            <a:r>
              <a:rPr lang="en" altLang="zh-HK" sz="2400" dirty="0">
                <a:solidFill>
                  <a:schemeClr val="tx1"/>
                </a:solidFill>
              </a:rPr>
              <a:t> &lt;- </a:t>
            </a:r>
            <a:r>
              <a:rPr lang="en" altLang="zh-HK" sz="2400" dirty="0" err="1">
                <a:solidFill>
                  <a:schemeClr val="tx1"/>
                </a:solidFill>
              </a:rPr>
              <a:t>gapminder</a:t>
            </a:r>
            <a:r>
              <a:rPr lang="en" altLang="zh-HK" sz="2400" dirty="0">
                <a:solidFill>
                  <a:schemeClr val="tx1"/>
                </a:solidFill>
              </a:rPr>
              <a:t> %&gt;% filter(country == "Asia")</a:t>
            </a:r>
          </a:p>
          <a:p>
            <a:endParaRPr lang="en" altLang="zh-HK" sz="2400" dirty="0">
              <a:solidFill>
                <a:schemeClr val="tx1"/>
              </a:solidFill>
            </a:endParaRPr>
          </a:p>
          <a:p>
            <a:r>
              <a:rPr lang="en" altLang="zh-HK" sz="2400" dirty="0">
                <a:solidFill>
                  <a:schemeClr val="bg1">
                    <a:lumMod val="50000"/>
                  </a:schemeClr>
                </a:solidFill>
              </a:rPr>
              <a:t># select countries that have a population larger than</a:t>
            </a:r>
          </a:p>
          <a:p>
            <a:r>
              <a:rPr lang="en" altLang="zh-HK" sz="2400" dirty="0">
                <a:solidFill>
                  <a:schemeClr val="bg1">
                    <a:lumMod val="50000"/>
                  </a:schemeClr>
                </a:solidFill>
              </a:rPr>
              <a:t># 10000000000</a:t>
            </a:r>
          </a:p>
          <a:p>
            <a:r>
              <a:rPr lang="en" altLang="zh-HK" sz="2400" dirty="0" err="1">
                <a:solidFill>
                  <a:schemeClr val="tx1"/>
                </a:solidFill>
              </a:rPr>
              <a:t>gapminder_mega</a:t>
            </a:r>
            <a:r>
              <a:rPr lang="en" altLang="zh-HK" sz="2400" dirty="0">
                <a:solidFill>
                  <a:schemeClr val="tx1"/>
                </a:solidFill>
              </a:rPr>
              <a:t> &lt;- </a:t>
            </a:r>
            <a:r>
              <a:rPr lang="en" altLang="zh-HK" sz="2400" dirty="0" err="1">
                <a:solidFill>
                  <a:schemeClr val="tx1"/>
                </a:solidFill>
              </a:rPr>
              <a:t>gapminder</a:t>
            </a:r>
            <a:r>
              <a:rPr lang="en" altLang="zh-HK" sz="2400" dirty="0">
                <a:solidFill>
                  <a:schemeClr val="tx1"/>
                </a:solidFill>
              </a:rPr>
              <a:t> %&gt;% filter(pop &gt; 1000000000)</a:t>
            </a:r>
          </a:p>
          <a:p>
            <a:endParaRPr lang="en" altLang="zh-HK" sz="2400" dirty="0">
              <a:solidFill>
                <a:schemeClr val="tx1"/>
              </a:solidFill>
            </a:endParaRPr>
          </a:p>
          <a:p>
            <a:endParaRPr lang="en" altLang="zh-HK" sz="2400" dirty="0">
              <a:solidFill>
                <a:schemeClr val="tx1"/>
              </a:solidFill>
            </a:endParaRPr>
          </a:p>
        </p:txBody>
      </p:sp>
    </p:spTree>
    <p:extLst>
      <p:ext uri="{BB962C8B-B14F-4D97-AF65-F5344CB8AC3E}">
        <p14:creationId xmlns:p14="http://schemas.microsoft.com/office/powerpoint/2010/main" val="29989814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753C117-ECFC-5244-BAE3-27B7A4319CA0}"/>
              </a:ext>
            </a:extLst>
          </p:cNvPr>
          <p:cNvSpPr>
            <a:spLocks noGrp="1"/>
          </p:cNvSpPr>
          <p:nvPr>
            <p:ph type="title"/>
          </p:nvPr>
        </p:nvSpPr>
        <p:spPr>
          <a:xfrm>
            <a:off x="0" y="1"/>
            <a:ext cx="9144000" cy="939452"/>
          </a:xfrm>
          <a:solidFill>
            <a:schemeClr val="bg2">
              <a:lumMod val="25000"/>
            </a:schemeClr>
          </a:solidFill>
        </p:spPr>
        <p:txBody>
          <a:bodyPr>
            <a:normAutofit/>
          </a:bodyPr>
          <a:lstStyle/>
          <a:p>
            <a:r>
              <a:rPr lang="en-US" sz="3600" b="1" dirty="0">
                <a:solidFill>
                  <a:schemeClr val="bg1">
                    <a:lumMod val="95000"/>
                  </a:schemeClr>
                </a:solidFill>
                <a:latin typeface="Calibri" panose="020F0502020204030204" pitchFamily="34" charset="0"/>
                <a:ea typeface="Apple LiGothic Medium" pitchFamily="2" charset="-120"/>
                <a:cs typeface="Calibri" panose="020F0502020204030204" pitchFamily="34" charset="0"/>
              </a:rPr>
              <a:t>  Visualization (1)</a:t>
            </a:r>
          </a:p>
        </p:txBody>
      </p:sp>
      <p:pic>
        <p:nvPicPr>
          <p:cNvPr id="4" name="Picture 4" descr="V:\IRTG\IRTG2150\Öffentlichkeitsarbeit\Logos\IRTG2150_logo_Final.png">
            <a:extLst>
              <a:ext uri="{FF2B5EF4-FFF2-40B4-BE49-F238E27FC236}">
                <a16:creationId xmlns:a16="http://schemas.microsoft.com/office/drawing/2014/main" id="{FF2F5DDD-DB50-F640-BBA1-5D2902ECE9EB}"/>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7785465" y="6450904"/>
            <a:ext cx="1307892" cy="407096"/>
          </a:xfrm>
          <a:prstGeom prst="rect">
            <a:avLst/>
          </a:prstGeom>
          <a:noFill/>
          <a:extLst>
            <a:ext uri="{909E8E84-426E-40DD-AFC4-6F175D3DCCD1}">
              <a14:hiddenFill xmlns:a14="http://schemas.microsoft.com/office/drawing/2010/main">
                <a:solidFill>
                  <a:srgbClr val="FFFFFF"/>
                </a:solidFill>
              </a14:hiddenFill>
            </a:ext>
          </a:extLst>
        </p:spPr>
      </p:pic>
      <p:sp>
        <p:nvSpPr>
          <p:cNvPr id="5" name="文字方塊 4">
            <a:extLst>
              <a:ext uri="{FF2B5EF4-FFF2-40B4-BE49-F238E27FC236}">
                <a16:creationId xmlns:a16="http://schemas.microsoft.com/office/drawing/2014/main" id="{DFEF9A22-98AC-E64C-AEEF-C0B315F5463F}"/>
              </a:ext>
            </a:extLst>
          </p:cNvPr>
          <p:cNvSpPr txBox="1"/>
          <p:nvPr/>
        </p:nvSpPr>
        <p:spPr>
          <a:xfrm>
            <a:off x="0" y="6450904"/>
            <a:ext cx="741680" cy="400110"/>
          </a:xfrm>
          <a:prstGeom prst="rect">
            <a:avLst/>
          </a:prstGeom>
          <a:noFill/>
        </p:spPr>
        <p:txBody>
          <a:bodyPr wrap="square" rtlCol="0">
            <a:spAutoFit/>
          </a:bodyPr>
          <a:lstStyle/>
          <a:p>
            <a:r>
              <a:rPr lang="en-US" sz="2000" b="1" dirty="0">
                <a:solidFill>
                  <a:schemeClr val="bg2">
                    <a:lumMod val="25000"/>
                  </a:schemeClr>
                </a:solidFill>
              </a:rPr>
              <a:t>P.25</a:t>
            </a:r>
          </a:p>
        </p:txBody>
      </p:sp>
      <p:cxnSp>
        <p:nvCxnSpPr>
          <p:cNvPr id="7" name="直線接點 6">
            <a:extLst>
              <a:ext uri="{FF2B5EF4-FFF2-40B4-BE49-F238E27FC236}">
                <a16:creationId xmlns:a16="http://schemas.microsoft.com/office/drawing/2014/main" id="{2EB0C7DE-AD04-374E-BEDD-1C5710F5FE76}"/>
              </a:ext>
            </a:extLst>
          </p:cNvPr>
          <p:cNvCxnSpPr>
            <a:cxnSpLocks/>
          </p:cNvCxnSpPr>
          <p:nvPr/>
        </p:nvCxnSpPr>
        <p:spPr>
          <a:xfrm flipV="1">
            <a:off x="0" y="6417790"/>
            <a:ext cx="9144000" cy="1"/>
          </a:xfrm>
          <a:prstGeom prst="line">
            <a:avLst/>
          </a:prstGeom>
        </p:spPr>
        <p:style>
          <a:lnRef idx="1">
            <a:schemeClr val="dk1"/>
          </a:lnRef>
          <a:fillRef idx="0">
            <a:schemeClr val="dk1"/>
          </a:fillRef>
          <a:effectRef idx="0">
            <a:schemeClr val="dk1"/>
          </a:effectRef>
          <a:fontRef idx="minor">
            <a:schemeClr val="tx1"/>
          </a:fontRef>
        </p:style>
      </p:cxnSp>
      <p:sp>
        <p:nvSpPr>
          <p:cNvPr id="6" name="矩形 5">
            <a:extLst>
              <a:ext uri="{FF2B5EF4-FFF2-40B4-BE49-F238E27FC236}">
                <a16:creationId xmlns:a16="http://schemas.microsoft.com/office/drawing/2014/main" id="{96291C0B-57F0-A447-B2D0-168D9AE8D2C2}"/>
              </a:ext>
            </a:extLst>
          </p:cNvPr>
          <p:cNvSpPr/>
          <p:nvPr/>
        </p:nvSpPr>
        <p:spPr>
          <a:xfrm>
            <a:off x="501041" y="1192009"/>
            <a:ext cx="8252994" cy="3231654"/>
          </a:xfrm>
          <a:prstGeom prst="rect">
            <a:avLst/>
          </a:prstGeom>
        </p:spPr>
        <p:txBody>
          <a:bodyPr wrap="square">
            <a:spAutoFit/>
          </a:bodyPr>
          <a:lstStyle/>
          <a:p>
            <a:r>
              <a:rPr lang="en" altLang="zh-HK" sz="3000" b="1" dirty="0">
                <a:latin typeface="Calibri" panose="020F0502020204030204" pitchFamily="34" charset="0"/>
                <a:cs typeface="Calibri" panose="020F0502020204030204" pitchFamily="34" charset="0"/>
              </a:rPr>
              <a:t>Why is data visualization important?</a:t>
            </a:r>
          </a:p>
          <a:p>
            <a:endParaRPr lang="en" altLang="zh-HK" sz="3000" dirty="0">
              <a:latin typeface="Calibri" panose="020F0502020204030204" pitchFamily="34" charset="0"/>
              <a:cs typeface="Calibri" panose="020F0502020204030204" pitchFamily="34" charset="0"/>
            </a:endParaRPr>
          </a:p>
          <a:p>
            <a:pPr algn="just"/>
            <a:r>
              <a:rPr lang="en" altLang="zh-HK" sz="2400" dirty="0">
                <a:latin typeface="Calibri" panose="020F0502020204030204" pitchFamily="34" charset="0"/>
                <a:cs typeface="Calibri" panose="020F0502020204030204" pitchFamily="34" charset="0"/>
              </a:rPr>
              <a:t>Because of the way the human brain processes information, using charts or graphs to visualize large amounts of complex data is easier than poring over spreadsheets or reports. </a:t>
            </a:r>
            <a:r>
              <a:rPr lang="en" altLang="zh-HK" sz="2400" dirty="0">
                <a:solidFill>
                  <a:srgbClr val="B9022F"/>
                </a:solidFill>
                <a:latin typeface="Calibri" panose="020F0502020204030204" pitchFamily="34" charset="0"/>
                <a:cs typeface="Calibri" panose="020F0502020204030204" pitchFamily="34" charset="0"/>
              </a:rPr>
              <a:t>Data visualization is a quick, easy way to convey concepts in a universal manner</a:t>
            </a:r>
            <a:r>
              <a:rPr lang="en" altLang="zh-HK" sz="2400" dirty="0">
                <a:latin typeface="Calibri" panose="020F0502020204030204" pitchFamily="34" charset="0"/>
                <a:cs typeface="Calibri" panose="020F0502020204030204" pitchFamily="34" charset="0"/>
              </a:rPr>
              <a:t> – and you can experiment with different scenarios by making slight adjustments.</a:t>
            </a:r>
          </a:p>
        </p:txBody>
      </p:sp>
    </p:spTree>
    <p:extLst>
      <p:ext uri="{BB962C8B-B14F-4D97-AF65-F5344CB8AC3E}">
        <p14:creationId xmlns:p14="http://schemas.microsoft.com/office/powerpoint/2010/main" val="12249947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753C117-ECFC-5244-BAE3-27B7A4319CA0}"/>
              </a:ext>
            </a:extLst>
          </p:cNvPr>
          <p:cNvSpPr>
            <a:spLocks noGrp="1"/>
          </p:cNvSpPr>
          <p:nvPr>
            <p:ph type="title"/>
          </p:nvPr>
        </p:nvSpPr>
        <p:spPr>
          <a:xfrm>
            <a:off x="0" y="1"/>
            <a:ext cx="9144000" cy="939452"/>
          </a:xfrm>
          <a:solidFill>
            <a:schemeClr val="bg2">
              <a:lumMod val="25000"/>
            </a:schemeClr>
          </a:solidFill>
        </p:spPr>
        <p:txBody>
          <a:bodyPr>
            <a:normAutofit/>
          </a:bodyPr>
          <a:lstStyle/>
          <a:p>
            <a:r>
              <a:rPr lang="en-US" sz="3600" b="1" dirty="0">
                <a:solidFill>
                  <a:schemeClr val="bg1">
                    <a:lumMod val="95000"/>
                  </a:schemeClr>
                </a:solidFill>
                <a:latin typeface="Calibri" panose="020F0502020204030204" pitchFamily="34" charset="0"/>
                <a:ea typeface="Apple LiGothic Medium" pitchFamily="2" charset="-120"/>
                <a:cs typeface="Calibri" panose="020F0502020204030204" pitchFamily="34" charset="0"/>
              </a:rPr>
              <a:t>  Visualization (2)</a:t>
            </a:r>
          </a:p>
        </p:txBody>
      </p:sp>
      <p:pic>
        <p:nvPicPr>
          <p:cNvPr id="4" name="Picture 4" descr="V:\IRTG\IRTG2150\Öffentlichkeitsarbeit\Logos\IRTG2150_logo_Final.png">
            <a:extLst>
              <a:ext uri="{FF2B5EF4-FFF2-40B4-BE49-F238E27FC236}">
                <a16:creationId xmlns:a16="http://schemas.microsoft.com/office/drawing/2014/main" id="{FF2F5DDD-DB50-F640-BBA1-5D2902ECE9EB}"/>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7785465" y="6450904"/>
            <a:ext cx="1307892" cy="407096"/>
          </a:xfrm>
          <a:prstGeom prst="rect">
            <a:avLst/>
          </a:prstGeom>
          <a:noFill/>
          <a:extLst>
            <a:ext uri="{909E8E84-426E-40DD-AFC4-6F175D3DCCD1}">
              <a14:hiddenFill xmlns:a14="http://schemas.microsoft.com/office/drawing/2010/main">
                <a:solidFill>
                  <a:srgbClr val="FFFFFF"/>
                </a:solidFill>
              </a14:hiddenFill>
            </a:ext>
          </a:extLst>
        </p:spPr>
      </p:pic>
      <p:sp>
        <p:nvSpPr>
          <p:cNvPr id="5" name="文字方塊 4">
            <a:extLst>
              <a:ext uri="{FF2B5EF4-FFF2-40B4-BE49-F238E27FC236}">
                <a16:creationId xmlns:a16="http://schemas.microsoft.com/office/drawing/2014/main" id="{DFEF9A22-98AC-E64C-AEEF-C0B315F5463F}"/>
              </a:ext>
            </a:extLst>
          </p:cNvPr>
          <p:cNvSpPr txBox="1"/>
          <p:nvPr/>
        </p:nvSpPr>
        <p:spPr>
          <a:xfrm>
            <a:off x="0" y="6450904"/>
            <a:ext cx="741680" cy="400110"/>
          </a:xfrm>
          <a:prstGeom prst="rect">
            <a:avLst/>
          </a:prstGeom>
          <a:noFill/>
        </p:spPr>
        <p:txBody>
          <a:bodyPr wrap="square" rtlCol="0">
            <a:spAutoFit/>
          </a:bodyPr>
          <a:lstStyle/>
          <a:p>
            <a:r>
              <a:rPr lang="en-US" sz="2000" b="1" dirty="0">
                <a:solidFill>
                  <a:schemeClr val="bg2">
                    <a:lumMod val="25000"/>
                  </a:schemeClr>
                </a:solidFill>
              </a:rPr>
              <a:t>P.26</a:t>
            </a:r>
          </a:p>
        </p:txBody>
      </p:sp>
      <p:cxnSp>
        <p:nvCxnSpPr>
          <p:cNvPr id="7" name="直線接點 6">
            <a:extLst>
              <a:ext uri="{FF2B5EF4-FFF2-40B4-BE49-F238E27FC236}">
                <a16:creationId xmlns:a16="http://schemas.microsoft.com/office/drawing/2014/main" id="{2EB0C7DE-AD04-374E-BEDD-1C5710F5FE76}"/>
              </a:ext>
            </a:extLst>
          </p:cNvPr>
          <p:cNvCxnSpPr>
            <a:cxnSpLocks/>
          </p:cNvCxnSpPr>
          <p:nvPr/>
        </p:nvCxnSpPr>
        <p:spPr>
          <a:xfrm flipV="1">
            <a:off x="0" y="6417790"/>
            <a:ext cx="9144000" cy="1"/>
          </a:xfrm>
          <a:prstGeom prst="line">
            <a:avLst/>
          </a:prstGeom>
        </p:spPr>
        <p:style>
          <a:lnRef idx="1">
            <a:schemeClr val="dk1"/>
          </a:lnRef>
          <a:fillRef idx="0">
            <a:schemeClr val="dk1"/>
          </a:fillRef>
          <a:effectRef idx="0">
            <a:schemeClr val="dk1"/>
          </a:effectRef>
          <a:fontRef idx="minor">
            <a:schemeClr val="tx1"/>
          </a:fontRef>
        </p:style>
      </p:cxnSp>
      <p:sp>
        <p:nvSpPr>
          <p:cNvPr id="8" name="圓角矩形 7">
            <a:extLst>
              <a:ext uri="{FF2B5EF4-FFF2-40B4-BE49-F238E27FC236}">
                <a16:creationId xmlns:a16="http://schemas.microsoft.com/office/drawing/2014/main" id="{79C7A03B-F5FD-8544-96B9-99147D6EB7AA}"/>
              </a:ext>
            </a:extLst>
          </p:cNvPr>
          <p:cNvSpPr/>
          <p:nvPr/>
        </p:nvSpPr>
        <p:spPr>
          <a:xfrm>
            <a:off x="445503" y="1148081"/>
            <a:ext cx="8252994" cy="1259839"/>
          </a:xfrm>
          <a:prstGeom prst="roundRect">
            <a:avLst>
              <a:gd name="adj" fmla="val 6232"/>
            </a:avLst>
          </a:prstGeom>
          <a:solidFill>
            <a:schemeClr val="bg1">
              <a:lumMod val="9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r>
              <a:rPr lang="en" altLang="zh-HK" sz="2400" dirty="0">
                <a:solidFill>
                  <a:schemeClr val="bg1">
                    <a:lumMod val="50000"/>
                  </a:schemeClr>
                </a:solidFill>
              </a:rPr>
              <a:t># frame of your figure</a:t>
            </a:r>
          </a:p>
          <a:p>
            <a:r>
              <a:rPr lang="en" altLang="zh-HK" sz="2400" dirty="0" err="1">
                <a:solidFill>
                  <a:schemeClr val="tx1"/>
                </a:solidFill>
              </a:rPr>
              <a:t>ggplot</a:t>
            </a:r>
            <a:r>
              <a:rPr lang="en" altLang="zh-HK" sz="2400" dirty="0">
                <a:solidFill>
                  <a:schemeClr val="tx1"/>
                </a:solidFill>
              </a:rPr>
              <a:t>(</a:t>
            </a:r>
            <a:r>
              <a:rPr lang="en" altLang="zh-HK" sz="2400" dirty="0" err="1">
                <a:solidFill>
                  <a:schemeClr val="tx1"/>
                </a:solidFill>
              </a:rPr>
              <a:t>gapminder</a:t>
            </a:r>
            <a:r>
              <a:rPr lang="en" altLang="zh-HK" sz="2400" dirty="0">
                <a:solidFill>
                  <a:schemeClr val="tx1"/>
                </a:solidFill>
              </a:rPr>
              <a:t>, </a:t>
            </a:r>
            <a:r>
              <a:rPr lang="en" altLang="zh-HK" sz="2400" dirty="0" err="1">
                <a:solidFill>
                  <a:schemeClr val="tx1"/>
                </a:solidFill>
              </a:rPr>
              <a:t>aes</a:t>
            </a:r>
            <a:r>
              <a:rPr lang="en" altLang="zh-HK" sz="2400" dirty="0">
                <a:solidFill>
                  <a:schemeClr val="tx1"/>
                </a:solidFill>
              </a:rPr>
              <a:t>(x = </a:t>
            </a:r>
            <a:r>
              <a:rPr lang="en" altLang="zh-HK" sz="2400" dirty="0" err="1">
                <a:solidFill>
                  <a:schemeClr val="tx1"/>
                </a:solidFill>
              </a:rPr>
              <a:t>gdpPercap</a:t>
            </a:r>
            <a:r>
              <a:rPr lang="en" altLang="zh-HK" sz="2400" dirty="0">
                <a:solidFill>
                  <a:schemeClr val="tx1"/>
                </a:solidFill>
              </a:rPr>
              <a:t>, y = </a:t>
            </a:r>
            <a:r>
              <a:rPr lang="en" altLang="zh-HK" sz="2400" dirty="0" err="1">
                <a:solidFill>
                  <a:schemeClr val="tx1"/>
                </a:solidFill>
              </a:rPr>
              <a:t>lifeExp</a:t>
            </a:r>
            <a:r>
              <a:rPr lang="en" altLang="zh-HK" sz="2400" dirty="0">
                <a:solidFill>
                  <a:schemeClr val="tx1"/>
                </a:solidFill>
              </a:rPr>
              <a:t>))</a:t>
            </a:r>
          </a:p>
        </p:txBody>
      </p:sp>
      <p:pic>
        <p:nvPicPr>
          <p:cNvPr id="13" name="圖片 12">
            <a:extLst>
              <a:ext uri="{FF2B5EF4-FFF2-40B4-BE49-F238E27FC236}">
                <a16:creationId xmlns:a16="http://schemas.microsoft.com/office/drawing/2014/main" id="{67DF3316-E31E-7E46-B69E-1D20C9050E82}"/>
              </a:ext>
            </a:extLst>
          </p:cNvPr>
          <p:cNvPicPr>
            <a:picLocks noChangeAspect="1"/>
          </p:cNvPicPr>
          <p:nvPr/>
        </p:nvPicPr>
        <p:blipFill>
          <a:blip r:embed="rId3"/>
          <a:stretch>
            <a:fillRect/>
          </a:stretch>
        </p:blipFill>
        <p:spPr>
          <a:xfrm>
            <a:off x="1910080" y="2616548"/>
            <a:ext cx="5323840" cy="354922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824982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753C117-ECFC-5244-BAE3-27B7A4319CA0}"/>
              </a:ext>
            </a:extLst>
          </p:cNvPr>
          <p:cNvSpPr>
            <a:spLocks noGrp="1"/>
          </p:cNvSpPr>
          <p:nvPr>
            <p:ph type="title"/>
          </p:nvPr>
        </p:nvSpPr>
        <p:spPr>
          <a:xfrm>
            <a:off x="0" y="1"/>
            <a:ext cx="9144000" cy="939452"/>
          </a:xfrm>
          <a:solidFill>
            <a:schemeClr val="bg2">
              <a:lumMod val="25000"/>
            </a:schemeClr>
          </a:solidFill>
        </p:spPr>
        <p:txBody>
          <a:bodyPr>
            <a:normAutofit/>
          </a:bodyPr>
          <a:lstStyle/>
          <a:p>
            <a:r>
              <a:rPr lang="en-US" sz="3600" b="1" dirty="0">
                <a:solidFill>
                  <a:schemeClr val="bg1">
                    <a:lumMod val="95000"/>
                  </a:schemeClr>
                </a:solidFill>
                <a:latin typeface="Calibri" panose="020F0502020204030204" pitchFamily="34" charset="0"/>
                <a:ea typeface="Apple LiGothic Medium" pitchFamily="2" charset="-120"/>
                <a:cs typeface="Calibri" panose="020F0502020204030204" pitchFamily="34" charset="0"/>
              </a:rPr>
              <a:t>  Visualization (2)</a:t>
            </a:r>
          </a:p>
        </p:txBody>
      </p:sp>
      <p:pic>
        <p:nvPicPr>
          <p:cNvPr id="4" name="Picture 4" descr="V:\IRTG\IRTG2150\Öffentlichkeitsarbeit\Logos\IRTG2150_logo_Final.png">
            <a:extLst>
              <a:ext uri="{FF2B5EF4-FFF2-40B4-BE49-F238E27FC236}">
                <a16:creationId xmlns:a16="http://schemas.microsoft.com/office/drawing/2014/main" id="{FF2F5DDD-DB50-F640-BBA1-5D2902ECE9EB}"/>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7785465" y="6450904"/>
            <a:ext cx="1307892" cy="407096"/>
          </a:xfrm>
          <a:prstGeom prst="rect">
            <a:avLst/>
          </a:prstGeom>
          <a:noFill/>
          <a:extLst>
            <a:ext uri="{909E8E84-426E-40DD-AFC4-6F175D3DCCD1}">
              <a14:hiddenFill xmlns:a14="http://schemas.microsoft.com/office/drawing/2010/main">
                <a:solidFill>
                  <a:srgbClr val="FFFFFF"/>
                </a:solidFill>
              </a14:hiddenFill>
            </a:ext>
          </a:extLst>
        </p:spPr>
      </p:pic>
      <p:sp>
        <p:nvSpPr>
          <p:cNvPr id="5" name="文字方塊 4">
            <a:extLst>
              <a:ext uri="{FF2B5EF4-FFF2-40B4-BE49-F238E27FC236}">
                <a16:creationId xmlns:a16="http://schemas.microsoft.com/office/drawing/2014/main" id="{DFEF9A22-98AC-E64C-AEEF-C0B315F5463F}"/>
              </a:ext>
            </a:extLst>
          </p:cNvPr>
          <p:cNvSpPr txBox="1"/>
          <p:nvPr/>
        </p:nvSpPr>
        <p:spPr>
          <a:xfrm>
            <a:off x="0" y="6450904"/>
            <a:ext cx="741680" cy="400110"/>
          </a:xfrm>
          <a:prstGeom prst="rect">
            <a:avLst/>
          </a:prstGeom>
          <a:noFill/>
        </p:spPr>
        <p:txBody>
          <a:bodyPr wrap="square" rtlCol="0">
            <a:spAutoFit/>
          </a:bodyPr>
          <a:lstStyle/>
          <a:p>
            <a:r>
              <a:rPr lang="en-US" sz="2000" b="1" dirty="0">
                <a:solidFill>
                  <a:schemeClr val="bg2">
                    <a:lumMod val="25000"/>
                  </a:schemeClr>
                </a:solidFill>
              </a:rPr>
              <a:t>P.27</a:t>
            </a:r>
          </a:p>
        </p:txBody>
      </p:sp>
      <p:cxnSp>
        <p:nvCxnSpPr>
          <p:cNvPr id="7" name="直線接點 6">
            <a:extLst>
              <a:ext uri="{FF2B5EF4-FFF2-40B4-BE49-F238E27FC236}">
                <a16:creationId xmlns:a16="http://schemas.microsoft.com/office/drawing/2014/main" id="{2EB0C7DE-AD04-374E-BEDD-1C5710F5FE76}"/>
              </a:ext>
            </a:extLst>
          </p:cNvPr>
          <p:cNvCxnSpPr>
            <a:cxnSpLocks/>
          </p:cNvCxnSpPr>
          <p:nvPr/>
        </p:nvCxnSpPr>
        <p:spPr>
          <a:xfrm flipV="1">
            <a:off x="0" y="6417790"/>
            <a:ext cx="9144000" cy="1"/>
          </a:xfrm>
          <a:prstGeom prst="line">
            <a:avLst/>
          </a:prstGeom>
        </p:spPr>
        <p:style>
          <a:lnRef idx="1">
            <a:schemeClr val="dk1"/>
          </a:lnRef>
          <a:fillRef idx="0">
            <a:schemeClr val="dk1"/>
          </a:fillRef>
          <a:effectRef idx="0">
            <a:schemeClr val="dk1"/>
          </a:effectRef>
          <a:fontRef idx="minor">
            <a:schemeClr val="tx1"/>
          </a:fontRef>
        </p:style>
      </p:cxnSp>
      <p:sp>
        <p:nvSpPr>
          <p:cNvPr id="8" name="圓角矩形 7">
            <a:extLst>
              <a:ext uri="{FF2B5EF4-FFF2-40B4-BE49-F238E27FC236}">
                <a16:creationId xmlns:a16="http://schemas.microsoft.com/office/drawing/2014/main" id="{79C7A03B-F5FD-8544-96B9-99147D6EB7AA}"/>
              </a:ext>
            </a:extLst>
          </p:cNvPr>
          <p:cNvSpPr/>
          <p:nvPr/>
        </p:nvSpPr>
        <p:spPr>
          <a:xfrm>
            <a:off x="445503" y="1148081"/>
            <a:ext cx="8252994" cy="1259839"/>
          </a:xfrm>
          <a:prstGeom prst="roundRect">
            <a:avLst>
              <a:gd name="adj" fmla="val 6232"/>
            </a:avLst>
          </a:prstGeom>
          <a:solidFill>
            <a:schemeClr val="bg1">
              <a:lumMod val="9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r>
              <a:rPr lang="en" altLang="zh-HK" sz="2400" dirty="0">
                <a:solidFill>
                  <a:schemeClr val="bg1">
                    <a:lumMod val="50000"/>
                  </a:schemeClr>
                </a:solidFill>
              </a:rPr>
              <a:t># add points</a:t>
            </a:r>
          </a:p>
          <a:p>
            <a:r>
              <a:rPr lang="en" altLang="zh-HK" sz="2400" dirty="0" err="1">
                <a:solidFill>
                  <a:schemeClr val="tx1"/>
                </a:solidFill>
              </a:rPr>
              <a:t>ggplot</a:t>
            </a:r>
            <a:r>
              <a:rPr lang="en" altLang="zh-HK" sz="2400" dirty="0">
                <a:solidFill>
                  <a:schemeClr val="tx1"/>
                </a:solidFill>
              </a:rPr>
              <a:t>(</a:t>
            </a:r>
            <a:r>
              <a:rPr lang="en" altLang="zh-HK" sz="2400" dirty="0" err="1">
                <a:solidFill>
                  <a:schemeClr val="tx1"/>
                </a:solidFill>
              </a:rPr>
              <a:t>gapminder</a:t>
            </a:r>
            <a:r>
              <a:rPr lang="en" altLang="zh-HK" sz="2400" dirty="0">
                <a:solidFill>
                  <a:schemeClr val="tx1"/>
                </a:solidFill>
              </a:rPr>
              <a:t>, </a:t>
            </a:r>
            <a:r>
              <a:rPr lang="en" altLang="zh-HK" sz="2400" dirty="0" err="1">
                <a:solidFill>
                  <a:schemeClr val="tx1"/>
                </a:solidFill>
              </a:rPr>
              <a:t>aes</a:t>
            </a:r>
            <a:r>
              <a:rPr lang="en" altLang="zh-HK" sz="2400" dirty="0">
                <a:solidFill>
                  <a:schemeClr val="tx1"/>
                </a:solidFill>
              </a:rPr>
              <a:t>(x = </a:t>
            </a:r>
            <a:r>
              <a:rPr lang="en" altLang="zh-HK" sz="2400" dirty="0" err="1">
                <a:solidFill>
                  <a:schemeClr val="tx1"/>
                </a:solidFill>
              </a:rPr>
              <a:t>gdpPercap</a:t>
            </a:r>
            <a:r>
              <a:rPr lang="en" altLang="zh-HK" sz="2400" dirty="0">
                <a:solidFill>
                  <a:schemeClr val="tx1"/>
                </a:solidFill>
              </a:rPr>
              <a:t>, y = </a:t>
            </a:r>
            <a:r>
              <a:rPr lang="en" altLang="zh-HK" sz="2400" dirty="0" err="1">
                <a:solidFill>
                  <a:schemeClr val="tx1"/>
                </a:solidFill>
              </a:rPr>
              <a:t>lifeExp</a:t>
            </a:r>
            <a:r>
              <a:rPr lang="en" altLang="zh-HK" sz="2400" dirty="0">
                <a:solidFill>
                  <a:schemeClr val="tx1"/>
                </a:solidFill>
              </a:rPr>
              <a:t>)) +</a:t>
            </a:r>
          </a:p>
          <a:p>
            <a:r>
              <a:rPr lang="en" altLang="zh-HK" sz="2400" dirty="0" err="1">
                <a:solidFill>
                  <a:schemeClr val="tx1"/>
                </a:solidFill>
              </a:rPr>
              <a:t>geom_point</a:t>
            </a:r>
            <a:r>
              <a:rPr lang="en" altLang="zh-HK" sz="2400" dirty="0">
                <a:solidFill>
                  <a:schemeClr val="tx1"/>
                </a:solidFill>
              </a:rPr>
              <a:t>(alpha = 0.5, size = 0.5)</a:t>
            </a:r>
          </a:p>
        </p:txBody>
      </p:sp>
      <p:pic>
        <p:nvPicPr>
          <p:cNvPr id="6" name="圖片 5">
            <a:extLst>
              <a:ext uri="{FF2B5EF4-FFF2-40B4-BE49-F238E27FC236}">
                <a16:creationId xmlns:a16="http://schemas.microsoft.com/office/drawing/2014/main" id="{618C4414-0077-3A4D-8714-2600C3DEF041}"/>
              </a:ext>
            </a:extLst>
          </p:cNvPr>
          <p:cNvPicPr>
            <a:picLocks noChangeAspect="1"/>
          </p:cNvPicPr>
          <p:nvPr/>
        </p:nvPicPr>
        <p:blipFill>
          <a:blip r:embed="rId3"/>
          <a:stretch>
            <a:fillRect/>
          </a:stretch>
        </p:blipFill>
        <p:spPr>
          <a:xfrm>
            <a:off x="1844040" y="2594215"/>
            <a:ext cx="5455920" cy="363728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666507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753C117-ECFC-5244-BAE3-27B7A4319CA0}"/>
              </a:ext>
            </a:extLst>
          </p:cNvPr>
          <p:cNvSpPr>
            <a:spLocks noGrp="1"/>
          </p:cNvSpPr>
          <p:nvPr>
            <p:ph type="title"/>
          </p:nvPr>
        </p:nvSpPr>
        <p:spPr>
          <a:xfrm>
            <a:off x="0" y="1"/>
            <a:ext cx="9144000" cy="939452"/>
          </a:xfrm>
          <a:solidFill>
            <a:schemeClr val="bg2">
              <a:lumMod val="25000"/>
            </a:schemeClr>
          </a:solidFill>
        </p:spPr>
        <p:txBody>
          <a:bodyPr>
            <a:normAutofit/>
          </a:bodyPr>
          <a:lstStyle/>
          <a:p>
            <a:r>
              <a:rPr lang="en-US" sz="3600" b="1" dirty="0">
                <a:solidFill>
                  <a:schemeClr val="bg1">
                    <a:lumMod val="95000"/>
                  </a:schemeClr>
                </a:solidFill>
                <a:latin typeface="Calibri" panose="020F0502020204030204" pitchFamily="34" charset="0"/>
                <a:ea typeface="Apple LiGothic Medium" pitchFamily="2" charset="-120"/>
                <a:cs typeface="Calibri" panose="020F0502020204030204" pitchFamily="34" charset="0"/>
              </a:rPr>
              <a:t>  Visualization (3)</a:t>
            </a:r>
          </a:p>
        </p:txBody>
      </p:sp>
      <p:pic>
        <p:nvPicPr>
          <p:cNvPr id="4" name="Picture 4" descr="V:\IRTG\IRTG2150\Öffentlichkeitsarbeit\Logos\IRTG2150_logo_Final.png">
            <a:extLst>
              <a:ext uri="{FF2B5EF4-FFF2-40B4-BE49-F238E27FC236}">
                <a16:creationId xmlns:a16="http://schemas.microsoft.com/office/drawing/2014/main" id="{FF2F5DDD-DB50-F640-BBA1-5D2902ECE9EB}"/>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7785465" y="6450904"/>
            <a:ext cx="1307892" cy="407096"/>
          </a:xfrm>
          <a:prstGeom prst="rect">
            <a:avLst/>
          </a:prstGeom>
          <a:noFill/>
          <a:extLst>
            <a:ext uri="{909E8E84-426E-40DD-AFC4-6F175D3DCCD1}">
              <a14:hiddenFill xmlns:a14="http://schemas.microsoft.com/office/drawing/2010/main">
                <a:solidFill>
                  <a:srgbClr val="FFFFFF"/>
                </a:solidFill>
              </a14:hiddenFill>
            </a:ext>
          </a:extLst>
        </p:spPr>
      </p:pic>
      <p:sp>
        <p:nvSpPr>
          <p:cNvPr id="5" name="文字方塊 4">
            <a:extLst>
              <a:ext uri="{FF2B5EF4-FFF2-40B4-BE49-F238E27FC236}">
                <a16:creationId xmlns:a16="http://schemas.microsoft.com/office/drawing/2014/main" id="{DFEF9A22-98AC-E64C-AEEF-C0B315F5463F}"/>
              </a:ext>
            </a:extLst>
          </p:cNvPr>
          <p:cNvSpPr txBox="1"/>
          <p:nvPr/>
        </p:nvSpPr>
        <p:spPr>
          <a:xfrm>
            <a:off x="0" y="6450904"/>
            <a:ext cx="741680" cy="400110"/>
          </a:xfrm>
          <a:prstGeom prst="rect">
            <a:avLst/>
          </a:prstGeom>
          <a:noFill/>
        </p:spPr>
        <p:txBody>
          <a:bodyPr wrap="square" rtlCol="0">
            <a:spAutoFit/>
          </a:bodyPr>
          <a:lstStyle/>
          <a:p>
            <a:r>
              <a:rPr lang="en-US" sz="2000" b="1" dirty="0">
                <a:solidFill>
                  <a:schemeClr val="bg2">
                    <a:lumMod val="25000"/>
                  </a:schemeClr>
                </a:solidFill>
              </a:rPr>
              <a:t>P.28</a:t>
            </a:r>
          </a:p>
        </p:txBody>
      </p:sp>
      <p:cxnSp>
        <p:nvCxnSpPr>
          <p:cNvPr id="7" name="直線接點 6">
            <a:extLst>
              <a:ext uri="{FF2B5EF4-FFF2-40B4-BE49-F238E27FC236}">
                <a16:creationId xmlns:a16="http://schemas.microsoft.com/office/drawing/2014/main" id="{2EB0C7DE-AD04-374E-BEDD-1C5710F5FE76}"/>
              </a:ext>
            </a:extLst>
          </p:cNvPr>
          <p:cNvCxnSpPr>
            <a:cxnSpLocks/>
          </p:cNvCxnSpPr>
          <p:nvPr/>
        </p:nvCxnSpPr>
        <p:spPr>
          <a:xfrm flipV="1">
            <a:off x="0" y="6417790"/>
            <a:ext cx="9144000" cy="1"/>
          </a:xfrm>
          <a:prstGeom prst="line">
            <a:avLst/>
          </a:prstGeom>
        </p:spPr>
        <p:style>
          <a:lnRef idx="1">
            <a:schemeClr val="dk1"/>
          </a:lnRef>
          <a:fillRef idx="0">
            <a:schemeClr val="dk1"/>
          </a:fillRef>
          <a:effectRef idx="0">
            <a:schemeClr val="dk1"/>
          </a:effectRef>
          <a:fontRef idx="minor">
            <a:schemeClr val="tx1"/>
          </a:fontRef>
        </p:style>
      </p:cxnSp>
      <p:sp>
        <p:nvSpPr>
          <p:cNvPr id="8" name="圓角矩形 7">
            <a:extLst>
              <a:ext uri="{FF2B5EF4-FFF2-40B4-BE49-F238E27FC236}">
                <a16:creationId xmlns:a16="http://schemas.microsoft.com/office/drawing/2014/main" id="{79C7A03B-F5FD-8544-96B9-99147D6EB7AA}"/>
              </a:ext>
            </a:extLst>
          </p:cNvPr>
          <p:cNvSpPr/>
          <p:nvPr/>
        </p:nvSpPr>
        <p:spPr>
          <a:xfrm>
            <a:off x="445503" y="1148081"/>
            <a:ext cx="8252994" cy="1259839"/>
          </a:xfrm>
          <a:prstGeom prst="roundRect">
            <a:avLst>
              <a:gd name="adj" fmla="val 6232"/>
            </a:avLst>
          </a:prstGeom>
          <a:solidFill>
            <a:schemeClr val="bg1">
              <a:lumMod val="9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r>
              <a:rPr lang="en" altLang="zh-HK" sz="2400" dirty="0">
                <a:solidFill>
                  <a:schemeClr val="bg1">
                    <a:lumMod val="50000"/>
                  </a:schemeClr>
                </a:solidFill>
              </a:rPr>
              <a:t># add color about the continent</a:t>
            </a:r>
          </a:p>
          <a:p>
            <a:r>
              <a:rPr lang="en" altLang="zh-HK" sz="2400" dirty="0" err="1">
                <a:solidFill>
                  <a:schemeClr val="tx1"/>
                </a:solidFill>
              </a:rPr>
              <a:t>ggplot</a:t>
            </a:r>
            <a:r>
              <a:rPr lang="en" altLang="zh-HK" sz="2400" dirty="0">
                <a:solidFill>
                  <a:schemeClr val="tx1"/>
                </a:solidFill>
              </a:rPr>
              <a:t>(</a:t>
            </a:r>
            <a:r>
              <a:rPr lang="en" altLang="zh-HK" sz="2400" dirty="0" err="1">
                <a:solidFill>
                  <a:schemeClr val="tx1"/>
                </a:solidFill>
              </a:rPr>
              <a:t>gapminder</a:t>
            </a:r>
            <a:r>
              <a:rPr lang="en" altLang="zh-HK" sz="2400" dirty="0">
                <a:solidFill>
                  <a:schemeClr val="tx1"/>
                </a:solidFill>
              </a:rPr>
              <a:t>, </a:t>
            </a:r>
            <a:r>
              <a:rPr lang="en" altLang="zh-HK" sz="2400" dirty="0" err="1">
                <a:solidFill>
                  <a:schemeClr val="tx1"/>
                </a:solidFill>
              </a:rPr>
              <a:t>aes</a:t>
            </a:r>
            <a:r>
              <a:rPr lang="en" altLang="zh-HK" sz="2400" dirty="0">
                <a:solidFill>
                  <a:schemeClr val="tx1"/>
                </a:solidFill>
              </a:rPr>
              <a:t>(x = </a:t>
            </a:r>
            <a:r>
              <a:rPr lang="en" altLang="zh-HK" sz="2400" dirty="0" err="1">
                <a:solidFill>
                  <a:schemeClr val="tx1"/>
                </a:solidFill>
              </a:rPr>
              <a:t>gdpPercap</a:t>
            </a:r>
            <a:r>
              <a:rPr lang="en" altLang="zh-HK" sz="2400" dirty="0">
                <a:solidFill>
                  <a:schemeClr val="tx1"/>
                </a:solidFill>
              </a:rPr>
              <a:t>, y = </a:t>
            </a:r>
            <a:r>
              <a:rPr lang="en" altLang="zh-HK" sz="2400" dirty="0" err="1">
                <a:solidFill>
                  <a:schemeClr val="tx1"/>
                </a:solidFill>
              </a:rPr>
              <a:t>lifeExp</a:t>
            </a:r>
            <a:r>
              <a:rPr lang="en" altLang="zh-HK" sz="2400" dirty="0">
                <a:solidFill>
                  <a:schemeClr val="tx1"/>
                </a:solidFill>
              </a:rPr>
              <a:t>, color = continent)) + </a:t>
            </a:r>
            <a:r>
              <a:rPr lang="en" altLang="zh-HK" sz="2400" dirty="0" err="1">
                <a:solidFill>
                  <a:schemeClr val="tx1"/>
                </a:solidFill>
              </a:rPr>
              <a:t>geom_point</a:t>
            </a:r>
            <a:r>
              <a:rPr lang="en" altLang="zh-HK" sz="2400" dirty="0">
                <a:solidFill>
                  <a:schemeClr val="tx1"/>
                </a:solidFill>
              </a:rPr>
              <a:t>(alpha = 0.5, size = 0.5)</a:t>
            </a:r>
          </a:p>
        </p:txBody>
      </p:sp>
      <p:pic>
        <p:nvPicPr>
          <p:cNvPr id="9" name="圖片 8">
            <a:extLst>
              <a:ext uri="{FF2B5EF4-FFF2-40B4-BE49-F238E27FC236}">
                <a16:creationId xmlns:a16="http://schemas.microsoft.com/office/drawing/2014/main" id="{323BD9CF-4EF4-AA45-8CBE-9C3ADAEAF7C8}"/>
              </a:ext>
            </a:extLst>
          </p:cNvPr>
          <p:cNvPicPr>
            <a:picLocks noChangeAspect="1"/>
          </p:cNvPicPr>
          <p:nvPr/>
        </p:nvPicPr>
        <p:blipFill>
          <a:blip r:embed="rId3"/>
          <a:stretch>
            <a:fillRect/>
          </a:stretch>
        </p:blipFill>
        <p:spPr>
          <a:xfrm>
            <a:off x="1780018" y="2551533"/>
            <a:ext cx="5583964" cy="372264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4934874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753C117-ECFC-5244-BAE3-27B7A4319CA0}"/>
              </a:ext>
            </a:extLst>
          </p:cNvPr>
          <p:cNvSpPr>
            <a:spLocks noGrp="1"/>
          </p:cNvSpPr>
          <p:nvPr>
            <p:ph type="title"/>
          </p:nvPr>
        </p:nvSpPr>
        <p:spPr>
          <a:xfrm>
            <a:off x="0" y="1"/>
            <a:ext cx="9144000" cy="939452"/>
          </a:xfrm>
          <a:solidFill>
            <a:schemeClr val="bg2">
              <a:lumMod val="25000"/>
            </a:schemeClr>
          </a:solidFill>
        </p:spPr>
        <p:txBody>
          <a:bodyPr>
            <a:normAutofit/>
          </a:bodyPr>
          <a:lstStyle/>
          <a:p>
            <a:r>
              <a:rPr lang="en-US" sz="3600" b="1" dirty="0">
                <a:solidFill>
                  <a:schemeClr val="bg1">
                    <a:lumMod val="95000"/>
                  </a:schemeClr>
                </a:solidFill>
                <a:latin typeface="Calibri" panose="020F0502020204030204" pitchFamily="34" charset="0"/>
                <a:ea typeface="Apple LiGothic Medium" pitchFamily="2" charset="-120"/>
                <a:cs typeface="Calibri" panose="020F0502020204030204" pitchFamily="34" charset="0"/>
              </a:rPr>
              <a:t>  Visualization (4)</a:t>
            </a:r>
          </a:p>
        </p:txBody>
      </p:sp>
      <p:pic>
        <p:nvPicPr>
          <p:cNvPr id="4" name="Picture 4" descr="V:\IRTG\IRTG2150\Öffentlichkeitsarbeit\Logos\IRTG2150_logo_Final.png">
            <a:extLst>
              <a:ext uri="{FF2B5EF4-FFF2-40B4-BE49-F238E27FC236}">
                <a16:creationId xmlns:a16="http://schemas.microsoft.com/office/drawing/2014/main" id="{FF2F5DDD-DB50-F640-BBA1-5D2902ECE9EB}"/>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7785465" y="6450904"/>
            <a:ext cx="1307892" cy="407096"/>
          </a:xfrm>
          <a:prstGeom prst="rect">
            <a:avLst/>
          </a:prstGeom>
          <a:noFill/>
          <a:extLst>
            <a:ext uri="{909E8E84-426E-40DD-AFC4-6F175D3DCCD1}">
              <a14:hiddenFill xmlns:a14="http://schemas.microsoft.com/office/drawing/2010/main">
                <a:solidFill>
                  <a:srgbClr val="FFFFFF"/>
                </a:solidFill>
              </a14:hiddenFill>
            </a:ext>
          </a:extLst>
        </p:spPr>
      </p:pic>
      <p:sp>
        <p:nvSpPr>
          <p:cNvPr id="5" name="文字方塊 4">
            <a:extLst>
              <a:ext uri="{FF2B5EF4-FFF2-40B4-BE49-F238E27FC236}">
                <a16:creationId xmlns:a16="http://schemas.microsoft.com/office/drawing/2014/main" id="{DFEF9A22-98AC-E64C-AEEF-C0B315F5463F}"/>
              </a:ext>
            </a:extLst>
          </p:cNvPr>
          <p:cNvSpPr txBox="1"/>
          <p:nvPr/>
        </p:nvSpPr>
        <p:spPr>
          <a:xfrm>
            <a:off x="0" y="6450904"/>
            <a:ext cx="741680" cy="400110"/>
          </a:xfrm>
          <a:prstGeom prst="rect">
            <a:avLst/>
          </a:prstGeom>
          <a:noFill/>
        </p:spPr>
        <p:txBody>
          <a:bodyPr wrap="square" rtlCol="0">
            <a:spAutoFit/>
          </a:bodyPr>
          <a:lstStyle/>
          <a:p>
            <a:r>
              <a:rPr lang="en-US" sz="2000" b="1" dirty="0">
                <a:solidFill>
                  <a:schemeClr val="bg2">
                    <a:lumMod val="25000"/>
                  </a:schemeClr>
                </a:solidFill>
              </a:rPr>
              <a:t>P.29</a:t>
            </a:r>
          </a:p>
        </p:txBody>
      </p:sp>
      <p:cxnSp>
        <p:nvCxnSpPr>
          <p:cNvPr id="7" name="直線接點 6">
            <a:extLst>
              <a:ext uri="{FF2B5EF4-FFF2-40B4-BE49-F238E27FC236}">
                <a16:creationId xmlns:a16="http://schemas.microsoft.com/office/drawing/2014/main" id="{2EB0C7DE-AD04-374E-BEDD-1C5710F5FE76}"/>
              </a:ext>
            </a:extLst>
          </p:cNvPr>
          <p:cNvCxnSpPr>
            <a:cxnSpLocks/>
          </p:cNvCxnSpPr>
          <p:nvPr/>
        </p:nvCxnSpPr>
        <p:spPr>
          <a:xfrm flipV="1">
            <a:off x="0" y="6417790"/>
            <a:ext cx="9144000" cy="1"/>
          </a:xfrm>
          <a:prstGeom prst="line">
            <a:avLst/>
          </a:prstGeom>
        </p:spPr>
        <p:style>
          <a:lnRef idx="1">
            <a:schemeClr val="dk1"/>
          </a:lnRef>
          <a:fillRef idx="0">
            <a:schemeClr val="dk1"/>
          </a:fillRef>
          <a:effectRef idx="0">
            <a:schemeClr val="dk1"/>
          </a:effectRef>
          <a:fontRef idx="minor">
            <a:schemeClr val="tx1"/>
          </a:fontRef>
        </p:style>
      </p:cxnSp>
      <p:sp>
        <p:nvSpPr>
          <p:cNvPr id="8" name="圓角矩形 7">
            <a:extLst>
              <a:ext uri="{FF2B5EF4-FFF2-40B4-BE49-F238E27FC236}">
                <a16:creationId xmlns:a16="http://schemas.microsoft.com/office/drawing/2014/main" id="{79C7A03B-F5FD-8544-96B9-99147D6EB7AA}"/>
              </a:ext>
            </a:extLst>
          </p:cNvPr>
          <p:cNvSpPr/>
          <p:nvPr/>
        </p:nvSpPr>
        <p:spPr>
          <a:xfrm>
            <a:off x="445503" y="1148081"/>
            <a:ext cx="8252994" cy="1259839"/>
          </a:xfrm>
          <a:prstGeom prst="roundRect">
            <a:avLst>
              <a:gd name="adj" fmla="val 6232"/>
            </a:avLst>
          </a:prstGeom>
          <a:solidFill>
            <a:schemeClr val="bg1">
              <a:lumMod val="9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r>
              <a:rPr lang="en" altLang="zh-HK" sz="2400" dirty="0">
                <a:solidFill>
                  <a:schemeClr val="bg1">
                    <a:lumMod val="50000"/>
                  </a:schemeClr>
                </a:solidFill>
              </a:rPr>
              <a:t># boxplot</a:t>
            </a:r>
          </a:p>
          <a:p>
            <a:r>
              <a:rPr lang="en" altLang="zh-HK" sz="2400" dirty="0" err="1">
                <a:solidFill>
                  <a:schemeClr val="tx1"/>
                </a:solidFill>
              </a:rPr>
              <a:t>ggplot</a:t>
            </a:r>
            <a:r>
              <a:rPr lang="en" altLang="zh-HK" sz="2400" dirty="0">
                <a:solidFill>
                  <a:schemeClr val="tx1"/>
                </a:solidFill>
              </a:rPr>
              <a:t>(</a:t>
            </a:r>
            <a:r>
              <a:rPr lang="en" altLang="zh-HK" sz="2400" dirty="0" err="1">
                <a:solidFill>
                  <a:schemeClr val="tx1"/>
                </a:solidFill>
              </a:rPr>
              <a:t>gapminder</a:t>
            </a:r>
            <a:r>
              <a:rPr lang="en" altLang="zh-HK" sz="2400" dirty="0">
                <a:solidFill>
                  <a:schemeClr val="tx1"/>
                </a:solidFill>
              </a:rPr>
              <a:t>, </a:t>
            </a:r>
            <a:r>
              <a:rPr lang="en" altLang="zh-HK" sz="2400" dirty="0" err="1">
                <a:solidFill>
                  <a:schemeClr val="tx1"/>
                </a:solidFill>
              </a:rPr>
              <a:t>aes</a:t>
            </a:r>
            <a:r>
              <a:rPr lang="en" altLang="zh-HK" sz="2400" dirty="0">
                <a:solidFill>
                  <a:schemeClr val="tx1"/>
                </a:solidFill>
              </a:rPr>
              <a:t>(x = continent, y = </a:t>
            </a:r>
            <a:r>
              <a:rPr lang="en" altLang="zh-HK" sz="2400" dirty="0" err="1">
                <a:solidFill>
                  <a:schemeClr val="tx1"/>
                </a:solidFill>
              </a:rPr>
              <a:t>lifeExp</a:t>
            </a:r>
            <a:r>
              <a:rPr lang="en" altLang="zh-HK" sz="2400" dirty="0">
                <a:solidFill>
                  <a:schemeClr val="tx1"/>
                </a:solidFill>
              </a:rPr>
              <a:t>)) +</a:t>
            </a:r>
          </a:p>
          <a:p>
            <a:r>
              <a:rPr lang="en" altLang="zh-HK" sz="2400" dirty="0" err="1">
                <a:solidFill>
                  <a:schemeClr val="tx1"/>
                </a:solidFill>
              </a:rPr>
              <a:t>geom_boxplot</a:t>
            </a:r>
            <a:r>
              <a:rPr lang="en" altLang="zh-HK" sz="2400" dirty="0">
                <a:solidFill>
                  <a:schemeClr val="tx1"/>
                </a:solidFill>
              </a:rPr>
              <a:t>()</a:t>
            </a:r>
          </a:p>
        </p:txBody>
      </p:sp>
      <p:pic>
        <p:nvPicPr>
          <p:cNvPr id="9" name="圖片 8">
            <a:extLst>
              <a:ext uri="{FF2B5EF4-FFF2-40B4-BE49-F238E27FC236}">
                <a16:creationId xmlns:a16="http://schemas.microsoft.com/office/drawing/2014/main" id="{9217D685-D8E8-E245-875F-0C09BE596047}"/>
              </a:ext>
            </a:extLst>
          </p:cNvPr>
          <p:cNvPicPr>
            <a:picLocks noChangeAspect="1"/>
          </p:cNvPicPr>
          <p:nvPr/>
        </p:nvPicPr>
        <p:blipFill>
          <a:blip r:embed="rId3"/>
          <a:stretch>
            <a:fillRect/>
          </a:stretch>
        </p:blipFill>
        <p:spPr>
          <a:xfrm>
            <a:off x="1849120" y="2597601"/>
            <a:ext cx="5445760" cy="363050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054601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753C117-ECFC-5244-BAE3-27B7A4319CA0}"/>
              </a:ext>
            </a:extLst>
          </p:cNvPr>
          <p:cNvSpPr>
            <a:spLocks noGrp="1"/>
          </p:cNvSpPr>
          <p:nvPr>
            <p:ph type="title"/>
          </p:nvPr>
        </p:nvSpPr>
        <p:spPr>
          <a:xfrm>
            <a:off x="0" y="1"/>
            <a:ext cx="9144000" cy="939452"/>
          </a:xfrm>
          <a:solidFill>
            <a:schemeClr val="bg2">
              <a:lumMod val="25000"/>
            </a:schemeClr>
          </a:solidFill>
        </p:spPr>
        <p:txBody>
          <a:bodyPr>
            <a:normAutofit/>
          </a:bodyPr>
          <a:lstStyle/>
          <a:p>
            <a:r>
              <a:rPr lang="en-US" sz="3600" b="1" dirty="0">
                <a:solidFill>
                  <a:schemeClr val="bg1">
                    <a:lumMod val="95000"/>
                  </a:schemeClr>
                </a:solidFill>
                <a:latin typeface="Calibri" panose="020F0502020204030204" pitchFamily="34" charset="0"/>
                <a:ea typeface="Apple LiGothic Medium" pitchFamily="2" charset="-120"/>
                <a:cs typeface="Calibri" panose="020F0502020204030204" pitchFamily="34" charset="0"/>
              </a:rPr>
              <a:t>  Outline of Today’s </a:t>
            </a:r>
            <a:r>
              <a:rPr lang="en-US" altLang="zh-HK" sz="3600" b="1" dirty="0">
                <a:solidFill>
                  <a:schemeClr val="bg1">
                    <a:lumMod val="95000"/>
                  </a:schemeClr>
                </a:solidFill>
                <a:latin typeface="Calibri" panose="020F0502020204030204" pitchFamily="34" charset="0"/>
                <a:ea typeface="Apple LiGothic Medium" pitchFamily="2" charset="-120"/>
                <a:cs typeface="Calibri" panose="020F0502020204030204" pitchFamily="34" charset="0"/>
              </a:rPr>
              <a:t>Workshop</a:t>
            </a:r>
            <a:endParaRPr lang="en-US" sz="3600" b="1" dirty="0">
              <a:solidFill>
                <a:schemeClr val="bg1">
                  <a:lumMod val="95000"/>
                </a:schemeClr>
              </a:solidFill>
              <a:latin typeface="Calibri" panose="020F0502020204030204" pitchFamily="34" charset="0"/>
              <a:ea typeface="Apple LiGothic Medium" pitchFamily="2" charset="-120"/>
              <a:cs typeface="Calibri" panose="020F0502020204030204" pitchFamily="34" charset="0"/>
            </a:endParaRPr>
          </a:p>
        </p:txBody>
      </p:sp>
      <p:pic>
        <p:nvPicPr>
          <p:cNvPr id="4" name="Picture 4" descr="V:\IRTG\IRTG2150\Öffentlichkeitsarbeit\Logos\IRTG2150_logo_Final.png">
            <a:extLst>
              <a:ext uri="{FF2B5EF4-FFF2-40B4-BE49-F238E27FC236}">
                <a16:creationId xmlns:a16="http://schemas.microsoft.com/office/drawing/2014/main" id="{FF2F5DDD-DB50-F640-BBA1-5D2902ECE9EB}"/>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785465" y="6450904"/>
            <a:ext cx="1307892" cy="407096"/>
          </a:xfrm>
          <a:prstGeom prst="rect">
            <a:avLst/>
          </a:prstGeom>
          <a:noFill/>
          <a:extLst>
            <a:ext uri="{909E8E84-426E-40DD-AFC4-6F175D3DCCD1}">
              <a14:hiddenFill xmlns:a14="http://schemas.microsoft.com/office/drawing/2010/main">
                <a:solidFill>
                  <a:srgbClr val="FFFFFF"/>
                </a:solidFill>
              </a14:hiddenFill>
            </a:ext>
          </a:extLst>
        </p:spPr>
      </p:pic>
      <p:sp>
        <p:nvSpPr>
          <p:cNvPr id="5" name="文字方塊 4">
            <a:extLst>
              <a:ext uri="{FF2B5EF4-FFF2-40B4-BE49-F238E27FC236}">
                <a16:creationId xmlns:a16="http://schemas.microsoft.com/office/drawing/2014/main" id="{DFEF9A22-98AC-E64C-AEEF-C0B315F5463F}"/>
              </a:ext>
            </a:extLst>
          </p:cNvPr>
          <p:cNvSpPr txBox="1"/>
          <p:nvPr/>
        </p:nvSpPr>
        <p:spPr>
          <a:xfrm>
            <a:off x="0" y="6450904"/>
            <a:ext cx="501041" cy="400110"/>
          </a:xfrm>
          <a:prstGeom prst="rect">
            <a:avLst/>
          </a:prstGeom>
          <a:noFill/>
        </p:spPr>
        <p:txBody>
          <a:bodyPr wrap="square" rtlCol="0">
            <a:spAutoFit/>
          </a:bodyPr>
          <a:lstStyle/>
          <a:p>
            <a:r>
              <a:rPr lang="en-US" sz="2000" b="1" dirty="0">
                <a:solidFill>
                  <a:schemeClr val="bg2">
                    <a:lumMod val="25000"/>
                  </a:schemeClr>
                </a:solidFill>
              </a:rPr>
              <a:t>P.3</a:t>
            </a:r>
          </a:p>
        </p:txBody>
      </p:sp>
      <p:cxnSp>
        <p:nvCxnSpPr>
          <p:cNvPr id="7" name="直線接點 6">
            <a:extLst>
              <a:ext uri="{FF2B5EF4-FFF2-40B4-BE49-F238E27FC236}">
                <a16:creationId xmlns:a16="http://schemas.microsoft.com/office/drawing/2014/main" id="{2EB0C7DE-AD04-374E-BEDD-1C5710F5FE76}"/>
              </a:ext>
            </a:extLst>
          </p:cNvPr>
          <p:cNvCxnSpPr>
            <a:cxnSpLocks/>
          </p:cNvCxnSpPr>
          <p:nvPr/>
        </p:nvCxnSpPr>
        <p:spPr>
          <a:xfrm flipV="1">
            <a:off x="0" y="6417790"/>
            <a:ext cx="9144000" cy="1"/>
          </a:xfrm>
          <a:prstGeom prst="line">
            <a:avLst/>
          </a:prstGeom>
        </p:spPr>
        <p:style>
          <a:lnRef idx="1">
            <a:schemeClr val="dk1"/>
          </a:lnRef>
          <a:fillRef idx="0">
            <a:schemeClr val="dk1"/>
          </a:fillRef>
          <a:effectRef idx="0">
            <a:schemeClr val="dk1"/>
          </a:effectRef>
          <a:fontRef idx="minor">
            <a:schemeClr val="tx1"/>
          </a:fontRef>
        </p:style>
      </p:cxnSp>
      <p:sp>
        <p:nvSpPr>
          <p:cNvPr id="6" name="內容版面配置區 2">
            <a:extLst>
              <a:ext uri="{FF2B5EF4-FFF2-40B4-BE49-F238E27FC236}">
                <a16:creationId xmlns:a16="http://schemas.microsoft.com/office/drawing/2014/main" id="{ED15659E-1931-9341-B937-321BF4D9457B}"/>
              </a:ext>
            </a:extLst>
          </p:cNvPr>
          <p:cNvSpPr>
            <a:spLocks noGrp="1"/>
          </p:cNvSpPr>
          <p:nvPr>
            <p:ph idx="1"/>
          </p:nvPr>
        </p:nvSpPr>
        <p:spPr>
          <a:xfrm>
            <a:off x="628650" y="1198304"/>
            <a:ext cx="7886700" cy="3722039"/>
          </a:xfrm>
        </p:spPr>
        <p:txBody>
          <a:bodyPr anchor="ctr">
            <a:noAutofit/>
          </a:bodyPr>
          <a:lstStyle/>
          <a:p>
            <a:pPr marL="457200" indent="-457200">
              <a:lnSpc>
                <a:spcPct val="150000"/>
              </a:lnSpc>
              <a:buFont typeface="+mj-lt"/>
              <a:buAutoNum type="arabicPeriod"/>
            </a:pPr>
            <a:r>
              <a:rPr lang="en-US" sz="3000" b="1" dirty="0"/>
              <a:t>Why should we learn programming and R?</a:t>
            </a:r>
          </a:p>
          <a:p>
            <a:pPr marL="457200" indent="-457200">
              <a:lnSpc>
                <a:spcPct val="150000"/>
              </a:lnSpc>
              <a:buFont typeface="+mj-lt"/>
              <a:buAutoNum type="arabicPeriod"/>
            </a:pPr>
            <a:r>
              <a:rPr lang="en-US" sz="3000" b="1" dirty="0">
                <a:solidFill>
                  <a:schemeClr val="bg1">
                    <a:lumMod val="75000"/>
                  </a:schemeClr>
                </a:solidFill>
              </a:rPr>
              <a:t>Introduction to R and the Data Model</a:t>
            </a:r>
          </a:p>
          <a:p>
            <a:pPr marL="457200" indent="-457200">
              <a:lnSpc>
                <a:spcPct val="150000"/>
              </a:lnSpc>
              <a:buFont typeface="+mj-lt"/>
              <a:buAutoNum type="arabicPeriod"/>
            </a:pPr>
            <a:r>
              <a:rPr lang="en-US" sz="3000" b="1" dirty="0">
                <a:solidFill>
                  <a:schemeClr val="bg1">
                    <a:lumMod val="75000"/>
                  </a:schemeClr>
                </a:solidFill>
              </a:rPr>
              <a:t>Why should we should care about big data?</a:t>
            </a:r>
          </a:p>
          <a:p>
            <a:pPr marL="457200" indent="-457200">
              <a:lnSpc>
                <a:spcPct val="150000"/>
              </a:lnSpc>
              <a:buFont typeface="+mj-lt"/>
              <a:buAutoNum type="arabicPeriod"/>
            </a:pPr>
            <a:r>
              <a:rPr lang="en-US" sz="3000" b="1" dirty="0">
                <a:solidFill>
                  <a:schemeClr val="bg1">
                    <a:lumMod val="75000"/>
                  </a:schemeClr>
                </a:solidFill>
              </a:rPr>
              <a:t>Introduction to machine learning</a:t>
            </a:r>
          </a:p>
        </p:txBody>
      </p:sp>
    </p:spTree>
    <p:extLst>
      <p:ext uri="{BB962C8B-B14F-4D97-AF65-F5344CB8AC3E}">
        <p14:creationId xmlns:p14="http://schemas.microsoft.com/office/powerpoint/2010/main" val="192857502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753C117-ECFC-5244-BAE3-27B7A4319CA0}"/>
              </a:ext>
            </a:extLst>
          </p:cNvPr>
          <p:cNvSpPr>
            <a:spLocks noGrp="1"/>
          </p:cNvSpPr>
          <p:nvPr>
            <p:ph type="title"/>
          </p:nvPr>
        </p:nvSpPr>
        <p:spPr>
          <a:xfrm>
            <a:off x="0" y="1"/>
            <a:ext cx="9144000" cy="939452"/>
          </a:xfrm>
          <a:solidFill>
            <a:schemeClr val="bg2">
              <a:lumMod val="25000"/>
            </a:schemeClr>
          </a:solidFill>
        </p:spPr>
        <p:txBody>
          <a:bodyPr>
            <a:normAutofit/>
          </a:bodyPr>
          <a:lstStyle/>
          <a:p>
            <a:r>
              <a:rPr lang="en-US" sz="3600" b="1" dirty="0">
                <a:solidFill>
                  <a:schemeClr val="bg1">
                    <a:lumMod val="95000"/>
                  </a:schemeClr>
                </a:solidFill>
                <a:latin typeface="Calibri" panose="020F0502020204030204" pitchFamily="34" charset="0"/>
                <a:ea typeface="Apple LiGothic Medium" pitchFamily="2" charset="-120"/>
                <a:cs typeface="Calibri" panose="020F0502020204030204" pitchFamily="34" charset="0"/>
              </a:rPr>
              <a:t>  Visualization (5)</a:t>
            </a:r>
          </a:p>
        </p:txBody>
      </p:sp>
      <p:pic>
        <p:nvPicPr>
          <p:cNvPr id="4" name="Picture 4" descr="V:\IRTG\IRTG2150\Öffentlichkeitsarbeit\Logos\IRTG2150_logo_Final.png">
            <a:extLst>
              <a:ext uri="{FF2B5EF4-FFF2-40B4-BE49-F238E27FC236}">
                <a16:creationId xmlns:a16="http://schemas.microsoft.com/office/drawing/2014/main" id="{FF2F5DDD-DB50-F640-BBA1-5D2902ECE9EB}"/>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7785465" y="6450904"/>
            <a:ext cx="1307892" cy="407096"/>
          </a:xfrm>
          <a:prstGeom prst="rect">
            <a:avLst/>
          </a:prstGeom>
          <a:noFill/>
          <a:extLst>
            <a:ext uri="{909E8E84-426E-40DD-AFC4-6F175D3DCCD1}">
              <a14:hiddenFill xmlns:a14="http://schemas.microsoft.com/office/drawing/2010/main">
                <a:solidFill>
                  <a:srgbClr val="FFFFFF"/>
                </a:solidFill>
              </a14:hiddenFill>
            </a:ext>
          </a:extLst>
        </p:spPr>
      </p:pic>
      <p:sp>
        <p:nvSpPr>
          <p:cNvPr id="5" name="文字方塊 4">
            <a:extLst>
              <a:ext uri="{FF2B5EF4-FFF2-40B4-BE49-F238E27FC236}">
                <a16:creationId xmlns:a16="http://schemas.microsoft.com/office/drawing/2014/main" id="{DFEF9A22-98AC-E64C-AEEF-C0B315F5463F}"/>
              </a:ext>
            </a:extLst>
          </p:cNvPr>
          <p:cNvSpPr txBox="1"/>
          <p:nvPr/>
        </p:nvSpPr>
        <p:spPr>
          <a:xfrm>
            <a:off x="0" y="6450904"/>
            <a:ext cx="741680" cy="400110"/>
          </a:xfrm>
          <a:prstGeom prst="rect">
            <a:avLst/>
          </a:prstGeom>
          <a:noFill/>
        </p:spPr>
        <p:txBody>
          <a:bodyPr wrap="square" rtlCol="0">
            <a:spAutoFit/>
          </a:bodyPr>
          <a:lstStyle/>
          <a:p>
            <a:r>
              <a:rPr lang="en-US" sz="2000" b="1" dirty="0">
                <a:solidFill>
                  <a:schemeClr val="bg2">
                    <a:lumMod val="25000"/>
                  </a:schemeClr>
                </a:solidFill>
              </a:rPr>
              <a:t>P.30</a:t>
            </a:r>
          </a:p>
        </p:txBody>
      </p:sp>
      <p:cxnSp>
        <p:nvCxnSpPr>
          <p:cNvPr id="7" name="直線接點 6">
            <a:extLst>
              <a:ext uri="{FF2B5EF4-FFF2-40B4-BE49-F238E27FC236}">
                <a16:creationId xmlns:a16="http://schemas.microsoft.com/office/drawing/2014/main" id="{2EB0C7DE-AD04-374E-BEDD-1C5710F5FE76}"/>
              </a:ext>
            </a:extLst>
          </p:cNvPr>
          <p:cNvCxnSpPr>
            <a:cxnSpLocks/>
          </p:cNvCxnSpPr>
          <p:nvPr/>
        </p:nvCxnSpPr>
        <p:spPr>
          <a:xfrm flipV="1">
            <a:off x="0" y="6417790"/>
            <a:ext cx="9144000" cy="1"/>
          </a:xfrm>
          <a:prstGeom prst="line">
            <a:avLst/>
          </a:prstGeom>
        </p:spPr>
        <p:style>
          <a:lnRef idx="1">
            <a:schemeClr val="dk1"/>
          </a:lnRef>
          <a:fillRef idx="0">
            <a:schemeClr val="dk1"/>
          </a:fillRef>
          <a:effectRef idx="0">
            <a:schemeClr val="dk1"/>
          </a:effectRef>
          <a:fontRef idx="minor">
            <a:schemeClr val="tx1"/>
          </a:fontRef>
        </p:style>
      </p:cxnSp>
      <p:sp>
        <p:nvSpPr>
          <p:cNvPr id="8" name="圓角矩形 7">
            <a:extLst>
              <a:ext uri="{FF2B5EF4-FFF2-40B4-BE49-F238E27FC236}">
                <a16:creationId xmlns:a16="http://schemas.microsoft.com/office/drawing/2014/main" id="{79C7A03B-F5FD-8544-96B9-99147D6EB7AA}"/>
              </a:ext>
            </a:extLst>
          </p:cNvPr>
          <p:cNvSpPr/>
          <p:nvPr/>
        </p:nvSpPr>
        <p:spPr>
          <a:xfrm>
            <a:off x="445503" y="1148081"/>
            <a:ext cx="8252994" cy="1259839"/>
          </a:xfrm>
          <a:prstGeom prst="roundRect">
            <a:avLst>
              <a:gd name="adj" fmla="val 6232"/>
            </a:avLst>
          </a:prstGeom>
          <a:solidFill>
            <a:schemeClr val="bg1">
              <a:lumMod val="9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r>
              <a:rPr lang="en" altLang="zh-HK" sz="2400" dirty="0">
                <a:solidFill>
                  <a:schemeClr val="bg1">
                    <a:lumMod val="50000"/>
                  </a:schemeClr>
                </a:solidFill>
              </a:rPr>
              <a:t># histogram</a:t>
            </a:r>
          </a:p>
          <a:p>
            <a:r>
              <a:rPr lang="en" altLang="zh-HK" sz="2400" dirty="0" err="1">
                <a:solidFill>
                  <a:schemeClr val="tx1"/>
                </a:solidFill>
              </a:rPr>
              <a:t>ggplot</a:t>
            </a:r>
            <a:r>
              <a:rPr lang="en" altLang="zh-HK" sz="2400" dirty="0">
                <a:solidFill>
                  <a:schemeClr val="tx1"/>
                </a:solidFill>
              </a:rPr>
              <a:t>(</a:t>
            </a:r>
            <a:r>
              <a:rPr lang="en" altLang="zh-HK" sz="2400" dirty="0" err="1">
                <a:solidFill>
                  <a:schemeClr val="tx1"/>
                </a:solidFill>
              </a:rPr>
              <a:t>gapminder</a:t>
            </a:r>
            <a:r>
              <a:rPr lang="en" altLang="zh-HK" sz="2400" dirty="0">
                <a:solidFill>
                  <a:schemeClr val="tx1"/>
                </a:solidFill>
              </a:rPr>
              <a:t>, </a:t>
            </a:r>
            <a:r>
              <a:rPr lang="en" altLang="zh-HK" sz="2400" dirty="0" err="1">
                <a:solidFill>
                  <a:schemeClr val="tx1"/>
                </a:solidFill>
              </a:rPr>
              <a:t>aes</a:t>
            </a:r>
            <a:r>
              <a:rPr lang="en" altLang="zh-HK" sz="2400" dirty="0">
                <a:solidFill>
                  <a:schemeClr val="tx1"/>
                </a:solidFill>
              </a:rPr>
              <a:t>(x = </a:t>
            </a:r>
            <a:r>
              <a:rPr lang="en" altLang="zh-HK" sz="2400" dirty="0" err="1">
                <a:solidFill>
                  <a:schemeClr val="tx1"/>
                </a:solidFill>
              </a:rPr>
              <a:t>lifeExp</a:t>
            </a:r>
            <a:r>
              <a:rPr lang="en" altLang="zh-HK" sz="2400" dirty="0">
                <a:solidFill>
                  <a:schemeClr val="tx1"/>
                </a:solidFill>
              </a:rPr>
              <a:t>)) +</a:t>
            </a:r>
          </a:p>
          <a:p>
            <a:r>
              <a:rPr lang="en" altLang="zh-HK" sz="2400" dirty="0" err="1">
                <a:solidFill>
                  <a:schemeClr val="tx1"/>
                </a:solidFill>
              </a:rPr>
              <a:t>geom_histogram</a:t>
            </a:r>
            <a:r>
              <a:rPr lang="en" altLang="zh-HK" sz="2400" dirty="0">
                <a:solidFill>
                  <a:schemeClr val="tx1"/>
                </a:solidFill>
              </a:rPr>
              <a:t>(</a:t>
            </a:r>
            <a:r>
              <a:rPr lang="en" altLang="zh-HK" sz="2400" dirty="0" err="1">
                <a:solidFill>
                  <a:schemeClr val="tx1"/>
                </a:solidFill>
              </a:rPr>
              <a:t>binwidth</a:t>
            </a:r>
            <a:r>
              <a:rPr lang="en" altLang="zh-HK" sz="2400" dirty="0">
                <a:solidFill>
                  <a:schemeClr val="tx1"/>
                </a:solidFill>
              </a:rPr>
              <a:t> = 3)</a:t>
            </a:r>
            <a:br>
              <a:rPr lang="en" altLang="zh-HK" sz="2400" dirty="0">
                <a:solidFill>
                  <a:schemeClr val="tx1"/>
                </a:solidFill>
              </a:rPr>
            </a:br>
            <a:endParaRPr lang="en" altLang="zh-HK" sz="2400" dirty="0">
              <a:solidFill>
                <a:schemeClr val="tx1"/>
              </a:solidFill>
            </a:endParaRPr>
          </a:p>
        </p:txBody>
      </p:sp>
      <p:pic>
        <p:nvPicPr>
          <p:cNvPr id="6" name="圖片 5">
            <a:extLst>
              <a:ext uri="{FF2B5EF4-FFF2-40B4-BE49-F238E27FC236}">
                <a16:creationId xmlns:a16="http://schemas.microsoft.com/office/drawing/2014/main" id="{5CBA6988-BC00-FB4A-AE0B-BE9360D5B04F}"/>
              </a:ext>
            </a:extLst>
          </p:cNvPr>
          <p:cNvPicPr>
            <a:picLocks noChangeAspect="1"/>
          </p:cNvPicPr>
          <p:nvPr/>
        </p:nvPicPr>
        <p:blipFill>
          <a:blip r:embed="rId3"/>
          <a:stretch>
            <a:fillRect/>
          </a:stretch>
        </p:blipFill>
        <p:spPr>
          <a:xfrm>
            <a:off x="1813560" y="2573895"/>
            <a:ext cx="5516880" cy="367792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650324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753C117-ECFC-5244-BAE3-27B7A4319CA0}"/>
              </a:ext>
            </a:extLst>
          </p:cNvPr>
          <p:cNvSpPr>
            <a:spLocks noGrp="1"/>
          </p:cNvSpPr>
          <p:nvPr>
            <p:ph type="title"/>
          </p:nvPr>
        </p:nvSpPr>
        <p:spPr>
          <a:xfrm>
            <a:off x="0" y="1"/>
            <a:ext cx="9144000" cy="939452"/>
          </a:xfrm>
          <a:solidFill>
            <a:schemeClr val="bg2">
              <a:lumMod val="25000"/>
            </a:schemeClr>
          </a:solidFill>
        </p:spPr>
        <p:txBody>
          <a:bodyPr>
            <a:normAutofit/>
          </a:bodyPr>
          <a:lstStyle/>
          <a:p>
            <a:r>
              <a:rPr lang="en-US" sz="3600" b="1" dirty="0">
                <a:solidFill>
                  <a:schemeClr val="bg1">
                    <a:lumMod val="95000"/>
                  </a:schemeClr>
                </a:solidFill>
                <a:latin typeface="Calibri" panose="020F0502020204030204" pitchFamily="34" charset="0"/>
                <a:ea typeface="Apple LiGothic Medium" pitchFamily="2" charset="-120"/>
                <a:cs typeface="Calibri" panose="020F0502020204030204" pitchFamily="34" charset="0"/>
              </a:rPr>
              <a:t>  Challenge: Make a plot like this</a:t>
            </a:r>
          </a:p>
        </p:txBody>
      </p:sp>
      <p:pic>
        <p:nvPicPr>
          <p:cNvPr id="4" name="Picture 4" descr="V:\IRTG\IRTG2150\Öffentlichkeitsarbeit\Logos\IRTG2150_logo_Final.png">
            <a:extLst>
              <a:ext uri="{FF2B5EF4-FFF2-40B4-BE49-F238E27FC236}">
                <a16:creationId xmlns:a16="http://schemas.microsoft.com/office/drawing/2014/main" id="{FF2F5DDD-DB50-F640-BBA1-5D2902ECE9EB}"/>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7785465" y="6450904"/>
            <a:ext cx="1307892" cy="407096"/>
          </a:xfrm>
          <a:prstGeom prst="rect">
            <a:avLst/>
          </a:prstGeom>
          <a:noFill/>
          <a:extLst>
            <a:ext uri="{909E8E84-426E-40DD-AFC4-6F175D3DCCD1}">
              <a14:hiddenFill xmlns:a14="http://schemas.microsoft.com/office/drawing/2010/main">
                <a:solidFill>
                  <a:srgbClr val="FFFFFF"/>
                </a:solidFill>
              </a14:hiddenFill>
            </a:ext>
          </a:extLst>
        </p:spPr>
      </p:pic>
      <p:sp>
        <p:nvSpPr>
          <p:cNvPr id="5" name="文字方塊 4">
            <a:extLst>
              <a:ext uri="{FF2B5EF4-FFF2-40B4-BE49-F238E27FC236}">
                <a16:creationId xmlns:a16="http://schemas.microsoft.com/office/drawing/2014/main" id="{DFEF9A22-98AC-E64C-AEEF-C0B315F5463F}"/>
              </a:ext>
            </a:extLst>
          </p:cNvPr>
          <p:cNvSpPr txBox="1"/>
          <p:nvPr/>
        </p:nvSpPr>
        <p:spPr>
          <a:xfrm>
            <a:off x="0" y="6450904"/>
            <a:ext cx="629920" cy="400110"/>
          </a:xfrm>
          <a:prstGeom prst="rect">
            <a:avLst/>
          </a:prstGeom>
          <a:noFill/>
        </p:spPr>
        <p:txBody>
          <a:bodyPr wrap="square" rtlCol="0">
            <a:spAutoFit/>
          </a:bodyPr>
          <a:lstStyle/>
          <a:p>
            <a:pPr algn="ctr"/>
            <a:r>
              <a:rPr lang="en-US" sz="2000" b="1" dirty="0">
                <a:solidFill>
                  <a:schemeClr val="bg2">
                    <a:lumMod val="25000"/>
                  </a:schemeClr>
                </a:solidFill>
              </a:rPr>
              <a:t>P.31</a:t>
            </a:r>
          </a:p>
        </p:txBody>
      </p:sp>
      <p:cxnSp>
        <p:nvCxnSpPr>
          <p:cNvPr id="7" name="直線接點 6">
            <a:extLst>
              <a:ext uri="{FF2B5EF4-FFF2-40B4-BE49-F238E27FC236}">
                <a16:creationId xmlns:a16="http://schemas.microsoft.com/office/drawing/2014/main" id="{2EB0C7DE-AD04-374E-BEDD-1C5710F5FE76}"/>
              </a:ext>
            </a:extLst>
          </p:cNvPr>
          <p:cNvCxnSpPr>
            <a:cxnSpLocks/>
          </p:cNvCxnSpPr>
          <p:nvPr/>
        </p:nvCxnSpPr>
        <p:spPr>
          <a:xfrm flipV="1">
            <a:off x="0" y="6417790"/>
            <a:ext cx="9144000" cy="1"/>
          </a:xfrm>
          <a:prstGeom prst="line">
            <a:avLst/>
          </a:prstGeom>
        </p:spPr>
        <p:style>
          <a:lnRef idx="1">
            <a:schemeClr val="dk1"/>
          </a:lnRef>
          <a:fillRef idx="0">
            <a:schemeClr val="dk1"/>
          </a:fillRef>
          <a:effectRef idx="0">
            <a:schemeClr val="dk1"/>
          </a:effectRef>
          <a:fontRef idx="minor">
            <a:schemeClr val="tx1"/>
          </a:fontRef>
        </p:style>
      </p:cxnSp>
      <p:pic>
        <p:nvPicPr>
          <p:cNvPr id="8" name="圖片 7">
            <a:extLst>
              <a:ext uri="{FF2B5EF4-FFF2-40B4-BE49-F238E27FC236}">
                <a16:creationId xmlns:a16="http://schemas.microsoft.com/office/drawing/2014/main" id="{4C4DA082-3201-2B46-887F-C59C9C4B07D4}"/>
              </a:ext>
            </a:extLst>
          </p:cNvPr>
          <p:cNvPicPr>
            <a:picLocks noChangeAspect="1"/>
          </p:cNvPicPr>
          <p:nvPr/>
        </p:nvPicPr>
        <p:blipFill>
          <a:blip r:embed="rId3"/>
          <a:stretch>
            <a:fillRect/>
          </a:stretch>
        </p:blipFill>
        <p:spPr>
          <a:xfrm>
            <a:off x="799160" y="1163395"/>
            <a:ext cx="7545679" cy="503045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7248696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753C117-ECFC-5244-BAE3-27B7A4319CA0}"/>
              </a:ext>
            </a:extLst>
          </p:cNvPr>
          <p:cNvSpPr>
            <a:spLocks noGrp="1"/>
          </p:cNvSpPr>
          <p:nvPr>
            <p:ph type="title"/>
          </p:nvPr>
        </p:nvSpPr>
        <p:spPr>
          <a:xfrm>
            <a:off x="0" y="1"/>
            <a:ext cx="9144000" cy="939452"/>
          </a:xfrm>
          <a:solidFill>
            <a:schemeClr val="bg2">
              <a:lumMod val="25000"/>
            </a:schemeClr>
          </a:solidFill>
        </p:spPr>
        <p:txBody>
          <a:bodyPr>
            <a:normAutofit/>
          </a:bodyPr>
          <a:lstStyle/>
          <a:p>
            <a:r>
              <a:rPr lang="en-US" sz="3600" b="1" dirty="0">
                <a:solidFill>
                  <a:schemeClr val="bg1">
                    <a:lumMod val="95000"/>
                  </a:schemeClr>
                </a:solidFill>
                <a:latin typeface="Calibri" panose="020F0502020204030204" pitchFamily="34" charset="0"/>
                <a:ea typeface="Apple LiGothic Medium" pitchFamily="2" charset="-120"/>
                <a:cs typeface="Calibri" panose="020F0502020204030204" pitchFamily="34" charset="0"/>
              </a:rPr>
              <a:t>  Analysis (1)</a:t>
            </a:r>
          </a:p>
        </p:txBody>
      </p:sp>
      <p:pic>
        <p:nvPicPr>
          <p:cNvPr id="4" name="Picture 4" descr="V:\IRTG\IRTG2150\Öffentlichkeitsarbeit\Logos\IRTG2150_logo_Final.png">
            <a:extLst>
              <a:ext uri="{FF2B5EF4-FFF2-40B4-BE49-F238E27FC236}">
                <a16:creationId xmlns:a16="http://schemas.microsoft.com/office/drawing/2014/main" id="{FF2F5DDD-DB50-F640-BBA1-5D2902ECE9EB}"/>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7785465" y="6450904"/>
            <a:ext cx="1307892" cy="407096"/>
          </a:xfrm>
          <a:prstGeom prst="rect">
            <a:avLst/>
          </a:prstGeom>
          <a:noFill/>
          <a:extLst>
            <a:ext uri="{909E8E84-426E-40DD-AFC4-6F175D3DCCD1}">
              <a14:hiddenFill xmlns:a14="http://schemas.microsoft.com/office/drawing/2010/main">
                <a:solidFill>
                  <a:srgbClr val="FFFFFF"/>
                </a:solidFill>
              </a14:hiddenFill>
            </a:ext>
          </a:extLst>
        </p:spPr>
      </p:pic>
      <p:sp>
        <p:nvSpPr>
          <p:cNvPr id="5" name="文字方塊 4">
            <a:extLst>
              <a:ext uri="{FF2B5EF4-FFF2-40B4-BE49-F238E27FC236}">
                <a16:creationId xmlns:a16="http://schemas.microsoft.com/office/drawing/2014/main" id="{DFEF9A22-98AC-E64C-AEEF-C0B315F5463F}"/>
              </a:ext>
            </a:extLst>
          </p:cNvPr>
          <p:cNvSpPr txBox="1"/>
          <p:nvPr/>
        </p:nvSpPr>
        <p:spPr>
          <a:xfrm>
            <a:off x="0" y="6450904"/>
            <a:ext cx="650240" cy="400110"/>
          </a:xfrm>
          <a:prstGeom prst="rect">
            <a:avLst/>
          </a:prstGeom>
          <a:noFill/>
        </p:spPr>
        <p:txBody>
          <a:bodyPr wrap="square" rtlCol="0">
            <a:spAutoFit/>
          </a:bodyPr>
          <a:lstStyle/>
          <a:p>
            <a:r>
              <a:rPr lang="en-US" sz="2000" b="1" dirty="0">
                <a:solidFill>
                  <a:schemeClr val="bg2">
                    <a:lumMod val="25000"/>
                  </a:schemeClr>
                </a:solidFill>
              </a:rPr>
              <a:t>P.32</a:t>
            </a:r>
          </a:p>
        </p:txBody>
      </p:sp>
      <p:cxnSp>
        <p:nvCxnSpPr>
          <p:cNvPr id="7" name="直線接點 6">
            <a:extLst>
              <a:ext uri="{FF2B5EF4-FFF2-40B4-BE49-F238E27FC236}">
                <a16:creationId xmlns:a16="http://schemas.microsoft.com/office/drawing/2014/main" id="{2EB0C7DE-AD04-374E-BEDD-1C5710F5FE76}"/>
              </a:ext>
            </a:extLst>
          </p:cNvPr>
          <p:cNvCxnSpPr>
            <a:cxnSpLocks/>
          </p:cNvCxnSpPr>
          <p:nvPr/>
        </p:nvCxnSpPr>
        <p:spPr>
          <a:xfrm flipV="1">
            <a:off x="0" y="6417790"/>
            <a:ext cx="9144000" cy="1"/>
          </a:xfrm>
          <a:prstGeom prst="line">
            <a:avLst/>
          </a:prstGeom>
        </p:spPr>
        <p:style>
          <a:lnRef idx="1">
            <a:schemeClr val="dk1"/>
          </a:lnRef>
          <a:fillRef idx="0">
            <a:schemeClr val="dk1"/>
          </a:fillRef>
          <a:effectRef idx="0">
            <a:schemeClr val="dk1"/>
          </a:effectRef>
          <a:fontRef idx="minor">
            <a:schemeClr val="tx1"/>
          </a:fontRef>
        </p:style>
      </p:cxnSp>
      <p:sp>
        <p:nvSpPr>
          <p:cNvPr id="6" name="矩形 5">
            <a:extLst>
              <a:ext uri="{FF2B5EF4-FFF2-40B4-BE49-F238E27FC236}">
                <a16:creationId xmlns:a16="http://schemas.microsoft.com/office/drawing/2014/main" id="{1AB4B364-E3CA-0E4E-8EBB-975FB7926019}"/>
              </a:ext>
            </a:extLst>
          </p:cNvPr>
          <p:cNvSpPr/>
          <p:nvPr/>
        </p:nvSpPr>
        <p:spPr>
          <a:xfrm>
            <a:off x="445503" y="1122368"/>
            <a:ext cx="8252994" cy="553998"/>
          </a:xfrm>
          <a:prstGeom prst="rect">
            <a:avLst/>
          </a:prstGeom>
        </p:spPr>
        <p:txBody>
          <a:bodyPr wrap="square">
            <a:spAutoFit/>
          </a:bodyPr>
          <a:lstStyle/>
          <a:p>
            <a:r>
              <a:rPr lang="en" altLang="zh-HK" sz="3000" dirty="0">
                <a:latin typeface="Calibri" panose="020F0502020204030204" pitchFamily="34" charset="0"/>
                <a:cs typeface="Calibri" panose="020F0502020204030204" pitchFamily="34" charset="0"/>
              </a:rPr>
              <a:t>Descriptive Stats</a:t>
            </a:r>
          </a:p>
        </p:txBody>
      </p:sp>
      <p:sp>
        <p:nvSpPr>
          <p:cNvPr id="8" name="圓角矩形 7">
            <a:extLst>
              <a:ext uri="{FF2B5EF4-FFF2-40B4-BE49-F238E27FC236}">
                <a16:creationId xmlns:a16="http://schemas.microsoft.com/office/drawing/2014/main" id="{87F9B1AF-5B21-4D47-89AF-B89762D2BBD6}"/>
              </a:ext>
            </a:extLst>
          </p:cNvPr>
          <p:cNvSpPr/>
          <p:nvPr/>
        </p:nvSpPr>
        <p:spPr>
          <a:xfrm>
            <a:off x="445503" y="1859280"/>
            <a:ext cx="8252994" cy="3647439"/>
          </a:xfrm>
          <a:prstGeom prst="roundRect">
            <a:avLst>
              <a:gd name="adj" fmla="val 6232"/>
            </a:avLst>
          </a:prstGeom>
          <a:solidFill>
            <a:schemeClr val="bg1">
              <a:lumMod val="9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r>
              <a:rPr lang="en" altLang="zh-HK" sz="2400" dirty="0">
                <a:solidFill>
                  <a:schemeClr val="bg1">
                    <a:lumMod val="50000"/>
                  </a:schemeClr>
                </a:solidFill>
              </a:rPr>
              <a:t># overview of the dataset</a:t>
            </a:r>
          </a:p>
          <a:p>
            <a:r>
              <a:rPr lang="en-US" altLang="zh-HK" sz="2400" dirty="0">
                <a:solidFill>
                  <a:schemeClr val="tx1"/>
                </a:solidFill>
              </a:rPr>
              <a:t>summary(</a:t>
            </a:r>
            <a:r>
              <a:rPr lang="en-US" altLang="zh-HK" sz="2400" dirty="0" err="1">
                <a:solidFill>
                  <a:schemeClr val="tx1"/>
                </a:solidFill>
              </a:rPr>
              <a:t>gapminder</a:t>
            </a:r>
            <a:r>
              <a:rPr lang="en-US" altLang="zh-HK" sz="2400" dirty="0">
                <a:solidFill>
                  <a:schemeClr val="tx1"/>
                </a:solidFill>
              </a:rPr>
              <a:t>)</a:t>
            </a:r>
          </a:p>
          <a:p>
            <a:endParaRPr lang="en-US" altLang="zh-HK" sz="2400" dirty="0">
              <a:solidFill>
                <a:schemeClr val="tx1"/>
              </a:solidFill>
            </a:endParaRPr>
          </a:p>
          <a:p>
            <a:r>
              <a:rPr lang="en" altLang="zh-HK" sz="2400" dirty="0">
                <a:solidFill>
                  <a:schemeClr val="bg1">
                    <a:lumMod val="50000"/>
                  </a:schemeClr>
                </a:solidFill>
              </a:rPr>
              <a:t># overview of the dataset of each continent</a:t>
            </a:r>
          </a:p>
          <a:p>
            <a:r>
              <a:rPr lang="en-US" altLang="zh-HK" sz="2400" dirty="0">
                <a:solidFill>
                  <a:schemeClr val="tx1"/>
                </a:solidFill>
                <a:latin typeface="Calibri" panose="020F0502020204030204" pitchFamily="34" charset="0"/>
                <a:cs typeface="Calibri" panose="020F0502020204030204" pitchFamily="34" charset="0"/>
              </a:rPr>
              <a:t>by(</a:t>
            </a:r>
            <a:r>
              <a:rPr lang="en-US" altLang="zh-HK" sz="2400" dirty="0" err="1">
                <a:solidFill>
                  <a:schemeClr val="tx1"/>
                </a:solidFill>
                <a:latin typeface="Calibri" panose="020F0502020204030204" pitchFamily="34" charset="0"/>
                <a:cs typeface="Calibri" panose="020F0502020204030204" pitchFamily="34" charset="0"/>
              </a:rPr>
              <a:t>gapminder</a:t>
            </a:r>
            <a:r>
              <a:rPr lang="en-US" altLang="zh-HK" sz="2400" dirty="0">
                <a:solidFill>
                  <a:schemeClr val="tx1"/>
                </a:solidFill>
                <a:latin typeface="Calibri" panose="020F0502020204030204" pitchFamily="34" charset="0"/>
                <a:cs typeface="Calibri" panose="020F0502020204030204" pitchFamily="34" charset="0"/>
              </a:rPr>
              <a:t>, INDICES = </a:t>
            </a:r>
            <a:r>
              <a:rPr lang="en-US" altLang="zh-HK" sz="2400" dirty="0" err="1">
                <a:solidFill>
                  <a:schemeClr val="tx1"/>
                </a:solidFill>
                <a:latin typeface="Calibri" panose="020F0502020204030204" pitchFamily="34" charset="0"/>
                <a:cs typeface="Calibri" panose="020F0502020204030204" pitchFamily="34" charset="0"/>
              </a:rPr>
              <a:t>gapminder$continent</a:t>
            </a:r>
            <a:r>
              <a:rPr lang="en-US" altLang="zh-HK" sz="2400" dirty="0">
                <a:solidFill>
                  <a:schemeClr val="tx1"/>
                </a:solidFill>
                <a:latin typeface="Calibri" panose="020F0502020204030204" pitchFamily="34" charset="0"/>
                <a:cs typeface="Calibri" panose="020F0502020204030204" pitchFamily="34" charset="0"/>
              </a:rPr>
              <a:t>, summary) </a:t>
            </a:r>
          </a:p>
          <a:p>
            <a:endParaRPr lang="en" altLang="zh-HK" sz="2400" dirty="0">
              <a:solidFill>
                <a:schemeClr val="bg1">
                  <a:lumMod val="50000"/>
                </a:schemeClr>
              </a:solidFill>
            </a:endParaRPr>
          </a:p>
          <a:p>
            <a:r>
              <a:rPr lang="en" altLang="zh-HK" sz="2400" dirty="0">
                <a:solidFill>
                  <a:schemeClr val="bg1">
                    <a:lumMod val="50000"/>
                  </a:schemeClr>
                </a:solidFill>
              </a:rPr>
              <a:t># check numbers of countries</a:t>
            </a:r>
          </a:p>
          <a:p>
            <a:r>
              <a:rPr lang="en-US" altLang="zh-HK" sz="2400" dirty="0">
                <a:solidFill>
                  <a:schemeClr val="tx1"/>
                </a:solidFill>
                <a:latin typeface="Calibri" panose="020F0502020204030204" pitchFamily="34" charset="0"/>
                <a:cs typeface="Calibri" panose="020F0502020204030204" pitchFamily="34" charset="0"/>
              </a:rPr>
              <a:t>unique(</a:t>
            </a:r>
            <a:r>
              <a:rPr lang="en-US" altLang="zh-HK" sz="2400" dirty="0" err="1">
                <a:solidFill>
                  <a:schemeClr val="tx1"/>
                </a:solidFill>
                <a:latin typeface="Calibri" panose="020F0502020204030204" pitchFamily="34" charset="0"/>
                <a:cs typeface="Calibri" panose="020F0502020204030204" pitchFamily="34" charset="0"/>
              </a:rPr>
              <a:t>gapminder$country</a:t>
            </a:r>
            <a:r>
              <a:rPr lang="en-US" altLang="zh-HK" sz="2400" dirty="0">
                <a:solidFill>
                  <a:schemeClr val="tx1"/>
                </a:solidFill>
                <a:latin typeface="Calibri" panose="020F0502020204030204" pitchFamily="34" charset="0"/>
                <a:cs typeface="Calibri" panose="020F0502020204030204" pitchFamily="34" charset="0"/>
              </a:rPr>
              <a:t>)</a:t>
            </a:r>
          </a:p>
          <a:p>
            <a:r>
              <a:rPr lang="en-US" altLang="zh-HK" sz="2400" dirty="0">
                <a:solidFill>
                  <a:schemeClr val="tx1"/>
                </a:solidFill>
                <a:latin typeface="Calibri" panose="020F0502020204030204" pitchFamily="34" charset="0"/>
                <a:cs typeface="Calibri" panose="020F0502020204030204" pitchFamily="34" charset="0"/>
              </a:rPr>
              <a:t>length(unique(</a:t>
            </a:r>
            <a:r>
              <a:rPr lang="en-US" altLang="zh-HK" sz="2400" dirty="0" err="1">
                <a:solidFill>
                  <a:schemeClr val="tx1"/>
                </a:solidFill>
                <a:latin typeface="Calibri" panose="020F0502020204030204" pitchFamily="34" charset="0"/>
                <a:cs typeface="Calibri" panose="020F0502020204030204" pitchFamily="34" charset="0"/>
              </a:rPr>
              <a:t>gapminder$country</a:t>
            </a:r>
            <a:r>
              <a:rPr lang="en-US" altLang="zh-HK" sz="2400" dirty="0">
                <a:solidFill>
                  <a:schemeClr val="tx1"/>
                </a:solidFill>
                <a:latin typeface="Calibri" panose="020F0502020204030204" pitchFamily="34" charset="0"/>
                <a:cs typeface="Calibri" panose="020F0502020204030204" pitchFamily="34" charset="0"/>
              </a:rPr>
              <a:t>))</a:t>
            </a:r>
          </a:p>
          <a:p>
            <a:endParaRPr lang="en-US" altLang="zh-HK" sz="2400"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87571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753C117-ECFC-5244-BAE3-27B7A4319CA0}"/>
              </a:ext>
            </a:extLst>
          </p:cNvPr>
          <p:cNvSpPr>
            <a:spLocks noGrp="1"/>
          </p:cNvSpPr>
          <p:nvPr>
            <p:ph type="title"/>
          </p:nvPr>
        </p:nvSpPr>
        <p:spPr>
          <a:xfrm>
            <a:off x="0" y="1"/>
            <a:ext cx="9144000" cy="939452"/>
          </a:xfrm>
          <a:solidFill>
            <a:schemeClr val="bg2">
              <a:lumMod val="25000"/>
            </a:schemeClr>
          </a:solidFill>
        </p:spPr>
        <p:txBody>
          <a:bodyPr>
            <a:normAutofit/>
          </a:bodyPr>
          <a:lstStyle/>
          <a:p>
            <a:r>
              <a:rPr lang="en-US" sz="3600" b="1" dirty="0">
                <a:solidFill>
                  <a:schemeClr val="bg1">
                    <a:lumMod val="95000"/>
                  </a:schemeClr>
                </a:solidFill>
                <a:latin typeface="Calibri" panose="020F0502020204030204" pitchFamily="34" charset="0"/>
                <a:ea typeface="Apple LiGothic Medium" pitchFamily="2" charset="-120"/>
                <a:cs typeface="Calibri" panose="020F0502020204030204" pitchFamily="34" charset="0"/>
              </a:rPr>
              <a:t>  Analysis (2)</a:t>
            </a:r>
          </a:p>
        </p:txBody>
      </p:sp>
      <p:pic>
        <p:nvPicPr>
          <p:cNvPr id="4" name="Picture 4" descr="V:\IRTG\IRTG2150\Öffentlichkeitsarbeit\Logos\IRTG2150_logo_Final.png">
            <a:extLst>
              <a:ext uri="{FF2B5EF4-FFF2-40B4-BE49-F238E27FC236}">
                <a16:creationId xmlns:a16="http://schemas.microsoft.com/office/drawing/2014/main" id="{FF2F5DDD-DB50-F640-BBA1-5D2902ECE9EB}"/>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7785465" y="6450904"/>
            <a:ext cx="1307892" cy="407096"/>
          </a:xfrm>
          <a:prstGeom prst="rect">
            <a:avLst/>
          </a:prstGeom>
          <a:noFill/>
          <a:extLst>
            <a:ext uri="{909E8E84-426E-40DD-AFC4-6F175D3DCCD1}">
              <a14:hiddenFill xmlns:a14="http://schemas.microsoft.com/office/drawing/2010/main">
                <a:solidFill>
                  <a:srgbClr val="FFFFFF"/>
                </a:solidFill>
              </a14:hiddenFill>
            </a:ext>
          </a:extLst>
        </p:spPr>
      </p:pic>
      <p:sp>
        <p:nvSpPr>
          <p:cNvPr id="5" name="文字方塊 4">
            <a:extLst>
              <a:ext uri="{FF2B5EF4-FFF2-40B4-BE49-F238E27FC236}">
                <a16:creationId xmlns:a16="http://schemas.microsoft.com/office/drawing/2014/main" id="{DFEF9A22-98AC-E64C-AEEF-C0B315F5463F}"/>
              </a:ext>
            </a:extLst>
          </p:cNvPr>
          <p:cNvSpPr txBox="1"/>
          <p:nvPr/>
        </p:nvSpPr>
        <p:spPr>
          <a:xfrm>
            <a:off x="0" y="6450904"/>
            <a:ext cx="650240" cy="400110"/>
          </a:xfrm>
          <a:prstGeom prst="rect">
            <a:avLst/>
          </a:prstGeom>
          <a:noFill/>
        </p:spPr>
        <p:txBody>
          <a:bodyPr wrap="square" rtlCol="0">
            <a:spAutoFit/>
          </a:bodyPr>
          <a:lstStyle/>
          <a:p>
            <a:r>
              <a:rPr lang="en-US" sz="2000" b="1" dirty="0">
                <a:solidFill>
                  <a:schemeClr val="bg2">
                    <a:lumMod val="25000"/>
                  </a:schemeClr>
                </a:solidFill>
              </a:rPr>
              <a:t>P.33</a:t>
            </a:r>
          </a:p>
        </p:txBody>
      </p:sp>
      <p:cxnSp>
        <p:nvCxnSpPr>
          <p:cNvPr id="7" name="直線接點 6">
            <a:extLst>
              <a:ext uri="{FF2B5EF4-FFF2-40B4-BE49-F238E27FC236}">
                <a16:creationId xmlns:a16="http://schemas.microsoft.com/office/drawing/2014/main" id="{2EB0C7DE-AD04-374E-BEDD-1C5710F5FE76}"/>
              </a:ext>
            </a:extLst>
          </p:cNvPr>
          <p:cNvCxnSpPr>
            <a:cxnSpLocks/>
          </p:cNvCxnSpPr>
          <p:nvPr/>
        </p:nvCxnSpPr>
        <p:spPr>
          <a:xfrm flipV="1">
            <a:off x="0" y="6417790"/>
            <a:ext cx="9144000" cy="1"/>
          </a:xfrm>
          <a:prstGeom prst="line">
            <a:avLst/>
          </a:prstGeom>
        </p:spPr>
        <p:style>
          <a:lnRef idx="1">
            <a:schemeClr val="dk1"/>
          </a:lnRef>
          <a:fillRef idx="0">
            <a:schemeClr val="dk1"/>
          </a:fillRef>
          <a:effectRef idx="0">
            <a:schemeClr val="dk1"/>
          </a:effectRef>
          <a:fontRef idx="minor">
            <a:schemeClr val="tx1"/>
          </a:fontRef>
        </p:style>
      </p:cxnSp>
      <p:sp>
        <p:nvSpPr>
          <p:cNvPr id="6" name="矩形 5">
            <a:extLst>
              <a:ext uri="{FF2B5EF4-FFF2-40B4-BE49-F238E27FC236}">
                <a16:creationId xmlns:a16="http://schemas.microsoft.com/office/drawing/2014/main" id="{1AB4B364-E3CA-0E4E-8EBB-975FB7926019}"/>
              </a:ext>
            </a:extLst>
          </p:cNvPr>
          <p:cNvSpPr/>
          <p:nvPr/>
        </p:nvSpPr>
        <p:spPr>
          <a:xfrm>
            <a:off x="445503" y="1122368"/>
            <a:ext cx="8252994" cy="553998"/>
          </a:xfrm>
          <a:prstGeom prst="rect">
            <a:avLst/>
          </a:prstGeom>
        </p:spPr>
        <p:txBody>
          <a:bodyPr wrap="square">
            <a:spAutoFit/>
          </a:bodyPr>
          <a:lstStyle/>
          <a:p>
            <a:r>
              <a:rPr lang="en" altLang="zh-HK" sz="3000" dirty="0">
                <a:latin typeface="Calibri" panose="020F0502020204030204" pitchFamily="34" charset="0"/>
                <a:cs typeface="Calibri" panose="020F0502020204030204" pitchFamily="34" charset="0"/>
              </a:rPr>
              <a:t>Simple Statistics</a:t>
            </a:r>
          </a:p>
        </p:txBody>
      </p:sp>
      <p:sp>
        <p:nvSpPr>
          <p:cNvPr id="8" name="圓角矩形 7">
            <a:extLst>
              <a:ext uri="{FF2B5EF4-FFF2-40B4-BE49-F238E27FC236}">
                <a16:creationId xmlns:a16="http://schemas.microsoft.com/office/drawing/2014/main" id="{87F9B1AF-5B21-4D47-89AF-B89762D2BBD6}"/>
              </a:ext>
            </a:extLst>
          </p:cNvPr>
          <p:cNvSpPr/>
          <p:nvPr/>
        </p:nvSpPr>
        <p:spPr>
          <a:xfrm>
            <a:off x="445503" y="1676366"/>
            <a:ext cx="8252994" cy="4569401"/>
          </a:xfrm>
          <a:prstGeom prst="roundRect">
            <a:avLst>
              <a:gd name="adj" fmla="val 6232"/>
            </a:avLst>
          </a:prstGeom>
          <a:solidFill>
            <a:schemeClr val="bg1">
              <a:lumMod val="9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r>
              <a:rPr lang="en" altLang="zh-HK" sz="2400" dirty="0">
                <a:solidFill>
                  <a:schemeClr val="bg1">
                    <a:lumMod val="50000"/>
                  </a:schemeClr>
                </a:solidFill>
              </a:rPr>
              <a:t># Pearson’s correlation</a:t>
            </a:r>
          </a:p>
          <a:p>
            <a:r>
              <a:rPr lang="en-US" altLang="zh-HK" sz="2400" dirty="0" err="1">
                <a:solidFill>
                  <a:schemeClr val="tx1"/>
                </a:solidFill>
                <a:latin typeface="Calibri" panose="020F0502020204030204" pitchFamily="34" charset="0"/>
                <a:cs typeface="Calibri" panose="020F0502020204030204" pitchFamily="34" charset="0"/>
              </a:rPr>
              <a:t>cor</a:t>
            </a:r>
            <a:r>
              <a:rPr lang="en-US" altLang="zh-HK" sz="2400" dirty="0">
                <a:solidFill>
                  <a:schemeClr val="tx1"/>
                </a:solidFill>
                <a:latin typeface="Calibri" panose="020F0502020204030204" pitchFamily="34" charset="0"/>
                <a:cs typeface="Calibri" panose="020F0502020204030204" pitchFamily="34" charset="0"/>
              </a:rPr>
              <a:t>(</a:t>
            </a:r>
            <a:r>
              <a:rPr lang="en-US" altLang="zh-HK" sz="2400" dirty="0" err="1">
                <a:solidFill>
                  <a:schemeClr val="tx1"/>
                </a:solidFill>
                <a:latin typeface="Calibri" panose="020F0502020204030204" pitchFamily="34" charset="0"/>
                <a:cs typeface="Calibri" panose="020F0502020204030204" pitchFamily="34" charset="0"/>
              </a:rPr>
              <a:t>gapminder$lifeExp</a:t>
            </a:r>
            <a:r>
              <a:rPr lang="en-US" altLang="zh-HK" sz="2400" dirty="0">
                <a:solidFill>
                  <a:schemeClr val="tx1"/>
                </a:solidFill>
                <a:latin typeface="Calibri" panose="020F0502020204030204" pitchFamily="34" charset="0"/>
                <a:cs typeface="Calibri" panose="020F0502020204030204" pitchFamily="34" charset="0"/>
              </a:rPr>
              <a:t>, </a:t>
            </a:r>
            <a:r>
              <a:rPr lang="en-US" altLang="zh-HK" sz="2400" dirty="0" err="1">
                <a:solidFill>
                  <a:schemeClr val="tx1"/>
                </a:solidFill>
                <a:latin typeface="Calibri" panose="020F0502020204030204" pitchFamily="34" charset="0"/>
                <a:cs typeface="Calibri" panose="020F0502020204030204" pitchFamily="34" charset="0"/>
              </a:rPr>
              <a:t>gapminder$gdpPercap</a:t>
            </a:r>
            <a:r>
              <a:rPr lang="en-US" altLang="zh-HK" sz="2400" dirty="0">
                <a:solidFill>
                  <a:schemeClr val="tx1"/>
                </a:solidFill>
                <a:latin typeface="Calibri" panose="020F0502020204030204" pitchFamily="34" charset="0"/>
                <a:cs typeface="Calibri" panose="020F0502020204030204" pitchFamily="34" charset="0"/>
              </a:rPr>
              <a:t>)</a:t>
            </a:r>
          </a:p>
          <a:p>
            <a:endParaRPr lang="en-US" altLang="zh-HK" sz="2400" dirty="0">
              <a:solidFill>
                <a:schemeClr val="tx1"/>
              </a:solidFill>
              <a:latin typeface="Calibri" panose="020F0502020204030204" pitchFamily="34" charset="0"/>
              <a:cs typeface="Calibri" panose="020F0502020204030204" pitchFamily="34" charset="0"/>
            </a:endParaRPr>
          </a:p>
          <a:p>
            <a:r>
              <a:rPr lang="en" altLang="zh-HK" sz="2400" dirty="0">
                <a:solidFill>
                  <a:schemeClr val="bg1">
                    <a:lumMod val="50000"/>
                  </a:schemeClr>
                </a:solidFill>
              </a:rPr>
              <a:t># Welch’s two sample t test</a:t>
            </a:r>
          </a:p>
          <a:p>
            <a:r>
              <a:rPr lang="en-US" altLang="zh-HK" sz="2400" dirty="0" err="1">
                <a:solidFill>
                  <a:schemeClr val="tx1"/>
                </a:solidFill>
                <a:latin typeface="Calibri" panose="020F0502020204030204" pitchFamily="34" charset="0"/>
                <a:cs typeface="Calibri" panose="020F0502020204030204" pitchFamily="34" charset="0"/>
              </a:rPr>
              <a:t>gapminder_subset</a:t>
            </a:r>
            <a:r>
              <a:rPr lang="en-US" altLang="zh-HK" sz="2400" dirty="0">
                <a:solidFill>
                  <a:schemeClr val="tx1"/>
                </a:solidFill>
                <a:latin typeface="Calibri" panose="020F0502020204030204" pitchFamily="34" charset="0"/>
                <a:cs typeface="Calibri" panose="020F0502020204030204" pitchFamily="34" charset="0"/>
              </a:rPr>
              <a:t> &lt;- subset(</a:t>
            </a:r>
            <a:r>
              <a:rPr lang="en-US" altLang="zh-HK" sz="2400" dirty="0" err="1">
                <a:solidFill>
                  <a:schemeClr val="tx1"/>
                </a:solidFill>
                <a:latin typeface="Calibri" panose="020F0502020204030204" pitchFamily="34" charset="0"/>
                <a:cs typeface="Calibri" panose="020F0502020204030204" pitchFamily="34" charset="0"/>
              </a:rPr>
              <a:t>gapminder</a:t>
            </a:r>
            <a:r>
              <a:rPr lang="en-US" altLang="zh-HK" sz="2400" dirty="0">
                <a:solidFill>
                  <a:schemeClr val="tx1"/>
                </a:solidFill>
                <a:latin typeface="Calibri" panose="020F0502020204030204" pitchFamily="34" charset="0"/>
                <a:cs typeface="Calibri" panose="020F0502020204030204" pitchFamily="34" charset="0"/>
              </a:rPr>
              <a:t>, continent == c("Europe", "Asia"))</a:t>
            </a:r>
          </a:p>
          <a:p>
            <a:r>
              <a:rPr lang="en-US" altLang="zh-HK" sz="2400" dirty="0" err="1">
                <a:solidFill>
                  <a:schemeClr val="tx1"/>
                </a:solidFill>
                <a:latin typeface="Calibri" panose="020F0502020204030204" pitchFamily="34" charset="0"/>
                <a:cs typeface="Calibri" panose="020F0502020204030204" pitchFamily="34" charset="0"/>
              </a:rPr>
              <a:t>t.test</a:t>
            </a:r>
            <a:r>
              <a:rPr lang="en-US" altLang="zh-HK" sz="2400" dirty="0">
                <a:solidFill>
                  <a:schemeClr val="tx1"/>
                </a:solidFill>
                <a:latin typeface="Calibri" panose="020F0502020204030204" pitchFamily="34" charset="0"/>
                <a:cs typeface="Calibri" panose="020F0502020204030204" pitchFamily="34" charset="0"/>
              </a:rPr>
              <a:t>(</a:t>
            </a:r>
            <a:r>
              <a:rPr lang="en-US" altLang="zh-HK" sz="2400" dirty="0" err="1">
                <a:solidFill>
                  <a:schemeClr val="tx1"/>
                </a:solidFill>
                <a:latin typeface="Calibri" panose="020F0502020204030204" pitchFamily="34" charset="0"/>
                <a:cs typeface="Calibri" panose="020F0502020204030204" pitchFamily="34" charset="0"/>
              </a:rPr>
              <a:t>lifeExp</a:t>
            </a:r>
            <a:r>
              <a:rPr lang="en-US" altLang="zh-HK" sz="2400" dirty="0">
                <a:solidFill>
                  <a:schemeClr val="tx1"/>
                </a:solidFill>
                <a:latin typeface="Calibri" panose="020F0502020204030204" pitchFamily="34" charset="0"/>
                <a:cs typeface="Calibri" panose="020F0502020204030204" pitchFamily="34" charset="0"/>
              </a:rPr>
              <a:t> ~ continent, </a:t>
            </a:r>
            <a:r>
              <a:rPr lang="en-US" altLang="zh-HK" sz="2400" dirty="0" err="1">
                <a:solidFill>
                  <a:schemeClr val="tx1"/>
                </a:solidFill>
                <a:latin typeface="Calibri" panose="020F0502020204030204" pitchFamily="34" charset="0"/>
                <a:cs typeface="Calibri" panose="020F0502020204030204" pitchFamily="34" charset="0"/>
              </a:rPr>
              <a:t>gapminder_subset</a:t>
            </a:r>
            <a:r>
              <a:rPr lang="en-US" altLang="zh-HK" sz="2400" dirty="0">
                <a:solidFill>
                  <a:schemeClr val="tx1"/>
                </a:solidFill>
                <a:latin typeface="Calibri" panose="020F0502020204030204" pitchFamily="34" charset="0"/>
                <a:cs typeface="Calibri" panose="020F0502020204030204" pitchFamily="34" charset="0"/>
              </a:rPr>
              <a:t>)</a:t>
            </a:r>
          </a:p>
          <a:p>
            <a:endParaRPr lang="en-US" altLang="zh-HK" sz="2400" dirty="0">
              <a:solidFill>
                <a:schemeClr val="tx1"/>
              </a:solidFill>
              <a:latin typeface="Calibri" panose="020F0502020204030204" pitchFamily="34" charset="0"/>
              <a:cs typeface="Calibri" panose="020F0502020204030204" pitchFamily="34" charset="0"/>
            </a:endParaRPr>
          </a:p>
          <a:p>
            <a:r>
              <a:rPr lang="en" altLang="zh-HK" sz="2400" dirty="0">
                <a:solidFill>
                  <a:schemeClr val="bg1">
                    <a:lumMod val="50000"/>
                  </a:schemeClr>
                </a:solidFill>
              </a:rPr>
              <a:t># Paired sample t test</a:t>
            </a:r>
          </a:p>
          <a:p>
            <a:r>
              <a:rPr lang="en-US" altLang="zh-HK" sz="2400" dirty="0" err="1">
                <a:solidFill>
                  <a:schemeClr val="tx1"/>
                </a:solidFill>
                <a:latin typeface="Calibri" panose="020F0502020204030204" pitchFamily="34" charset="0"/>
                <a:cs typeface="Calibri" panose="020F0502020204030204" pitchFamily="34" charset="0"/>
              </a:rPr>
              <a:t>gapminder_subset</a:t>
            </a:r>
            <a:r>
              <a:rPr lang="en-US" altLang="zh-HK" sz="2400" dirty="0">
                <a:solidFill>
                  <a:schemeClr val="tx1"/>
                </a:solidFill>
                <a:latin typeface="Calibri" panose="020F0502020204030204" pitchFamily="34" charset="0"/>
                <a:cs typeface="Calibri" panose="020F0502020204030204" pitchFamily="34" charset="0"/>
              </a:rPr>
              <a:t> &lt;- subset(</a:t>
            </a:r>
            <a:r>
              <a:rPr lang="en-US" altLang="zh-HK" sz="2400" dirty="0" err="1">
                <a:solidFill>
                  <a:schemeClr val="tx1"/>
                </a:solidFill>
                <a:latin typeface="Calibri" panose="020F0502020204030204" pitchFamily="34" charset="0"/>
                <a:cs typeface="Calibri" panose="020F0502020204030204" pitchFamily="34" charset="0"/>
              </a:rPr>
              <a:t>gapminder</a:t>
            </a:r>
            <a:r>
              <a:rPr lang="en-US" altLang="zh-HK" sz="2400" dirty="0">
                <a:solidFill>
                  <a:schemeClr val="tx1"/>
                </a:solidFill>
                <a:latin typeface="Calibri" panose="020F0502020204030204" pitchFamily="34" charset="0"/>
                <a:cs typeface="Calibri" panose="020F0502020204030204" pitchFamily="34" charset="0"/>
              </a:rPr>
              <a:t>, year == c(2002, 2007))</a:t>
            </a:r>
          </a:p>
          <a:p>
            <a:r>
              <a:rPr lang="en-US" altLang="zh-HK" sz="2400" dirty="0" err="1">
                <a:solidFill>
                  <a:schemeClr val="tx1"/>
                </a:solidFill>
                <a:latin typeface="Calibri" panose="020F0502020204030204" pitchFamily="34" charset="0"/>
                <a:cs typeface="Calibri" panose="020F0502020204030204" pitchFamily="34" charset="0"/>
              </a:rPr>
              <a:t>gapminder_subset$year</a:t>
            </a:r>
            <a:r>
              <a:rPr lang="en-US" altLang="zh-HK" sz="2400" dirty="0">
                <a:solidFill>
                  <a:schemeClr val="tx1"/>
                </a:solidFill>
                <a:latin typeface="Calibri" panose="020F0502020204030204" pitchFamily="34" charset="0"/>
                <a:cs typeface="Calibri" panose="020F0502020204030204" pitchFamily="34" charset="0"/>
              </a:rPr>
              <a:t> &lt;- </a:t>
            </a:r>
            <a:r>
              <a:rPr lang="en-US" altLang="zh-HK" sz="2400" dirty="0" err="1">
                <a:solidFill>
                  <a:schemeClr val="tx1"/>
                </a:solidFill>
                <a:latin typeface="Calibri" panose="020F0502020204030204" pitchFamily="34" charset="0"/>
                <a:cs typeface="Calibri" panose="020F0502020204030204" pitchFamily="34" charset="0"/>
              </a:rPr>
              <a:t>as.factor</a:t>
            </a:r>
            <a:r>
              <a:rPr lang="en-US" altLang="zh-HK" sz="2400" dirty="0">
                <a:solidFill>
                  <a:schemeClr val="tx1"/>
                </a:solidFill>
                <a:latin typeface="Calibri" panose="020F0502020204030204" pitchFamily="34" charset="0"/>
                <a:cs typeface="Calibri" panose="020F0502020204030204" pitchFamily="34" charset="0"/>
              </a:rPr>
              <a:t>(</a:t>
            </a:r>
            <a:r>
              <a:rPr lang="en-US" altLang="zh-HK" sz="2400" dirty="0" err="1">
                <a:solidFill>
                  <a:schemeClr val="tx1"/>
                </a:solidFill>
                <a:latin typeface="Calibri" panose="020F0502020204030204" pitchFamily="34" charset="0"/>
                <a:cs typeface="Calibri" panose="020F0502020204030204" pitchFamily="34" charset="0"/>
              </a:rPr>
              <a:t>gapminder_subset$year</a:t>
            </a:r>
            <a:r>
              <a:rPr lang="en-US" altLang="zh-HK" sz="2400" dirty="0">
                <a:solidFill>
                  <a:schemeClr val="tx1"/>
                </a:solidFill>
                <a:latin typeface="Calibri" panose="020F0502020204030204" pitchFamily="34" charset="0"/>
                <a:cs typeface="Calibri" panose="020F0502020204030204" pitchFamily="34" charset="0"/>
              </a:rPr>
              <a:t>)</a:t>
            </a:r>
          </a:p>
          <a:p>
            <a:r>
              <a:rPr lang="en-US" altLang="zh-HK" sz="2400" dirty="0" err="1">
                <a:solidFill>
                  <a:schemeClr val="tx1"/>
                </a:solidFill>
                <a:latin typeface="Calibri" panose="020F0502020204030204" pitchFamily="34" charset="0"/>
                <a:cs typeface="Calibri" panose="020F0502020204030204" pitchFamily="34" charset="0"/>
              </a:rPr>
              <a:t>t.test</a:t>
            </a:r>
            <a:r>
              <a:rPr lang="en-US" altLang="zh-HK" sz="2400" dirty="0">
                <a:solidFill>
                  <a:schemeClr val="tx1"/>
                </a:solidFill>
                <a:latin typeface="Calibri" panose="020F0502020204030204" pitchFamily="34" charset="0"/>
                <a:cs typeface="Calibri" panose="020F0502020204030204" pitchFamily="34" charset="0"/>
              </a:rPr>
              <a:t>(</a:t>
            </a:r>
            <a:r>
              <a:rPr lang="en-US" altLang="zh-HK" sz="2400" dirty="0" err="1">
                <a:solidFill>
                  <a:schemeClr val="tx1"/>
                </a:solidFill>
                <a:latin typeface="Calibri" panose="020F0502020204030204" pitchFamily="34" charset="0"/>
                <a:cs typeface="Calibri" panose="020F0502020204030204" pitchFamily="34" charset="0"/>
              </a:rPr>
              <a:t>lifeExp</a:t>
            </a:r>
            <a:r>
              <a:rPr lang="en-US" altLang="zh-HK" sz="2400" dirty="0">
                <a:solidFill>
                  <a:schemeClr val="tx1"/>
                </a:solidFill>
                <a:latin typeface="Calibri" panose="020F0502020204030204" pitchFamily="34" charset="0"/>
                <a:cs typeface="Calibri" panose="020F0502020204030204" pitchFamily="34" charset="0"/>
              </a:rPr>
              <a:t> ~ year, </a:t>
            </a:r>
            <a:r>
              <a:rPr lang="en-US" altLang="zh-HK" sz="2400" dirty="0" err="1">
                <a:solidFill>
                  <a:schemeClr val="tx1"/>
                </a:solidFill>
                <a:latin typeface="Calibri" panose="020F0502020204030204" pitchFamily="34" charset="0"/>
                <a:cs typeface="Calibri" panose="020F0502020204030204" pitchFamily="34" charset="0"/>
              </a:rPr>
              <a:t>gapminder_subset</a:t>
            </a:r>
            <a:r>
              <a:rPr lang="en-US" altLang="zh-HK" sz="2400" dirty="0">
                <a:solidFill>
                  <a:schemeClr val="tx1"/>
                </a:solidFill>
                <a:latin typeface="Calibri" panose="020F0502020204030204" pitchFamily="34" charset="0"/>
                <a:cs typeface="Calibri" panose="020F0502020204030204" pitchFamily="34" charset="0"/>
              </a:rPr>
              <a:t>, paired = TRUE)</a:t>
            </a:r>
          </a:p>
        </p:txBody>
      </p:sp>
    </p:spTree>
    <p:extLst>
      <p:ext uri="{BB962C8B-B14F-4D97-AF65-F5344CB8AC3E}">
        <p14:creationId xmlns:p14="http://schemas.microsoft.com/office/powerpoint/2010/main" val="49742736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753C117-ECFC-5244-BAE3-27B7A4319CA0}"/>
              </a:ext>
            </a:extLst>
          </p:cNvPr>
          <p:cNvSpPr>
            <a:spLocks noGrp="1"/>
          </p:cNvSpPr>
          <p:nvPr>
            <p:ph type="title"/>
          </p:nvPr>
        </p:nvSpPr>
        <p:spPr>
          <a:xfrm>
            <a:off x="0" y="1"/>
            <a:ext cx="9144000" cy="939452"/>
          </a:xfrm>
          <a:solidFill>
            <a:schemeClr val="bg2">
              <a:lumMod val="25000"/>
            </a:schemeClr>
          </a:solidFill>
        </p:spPr>
        <p:txBody>
          <a:bodyPr>
            <a:normAutofit/>
          </a:bodyPr>
          <a:lstStyle/>
          <a:p>
            <a:r>
              <a:rPr lang="en-US" sz="3600" b="1" dirty="0">
                <a:solidFill>
                  <a:schemeClr val="bg1">
                    <a:lumMod val="95000"/>
                  </a:schemeClr>
                </a:solidFill>
                <a:latin typeface="Calibri" panose="020F0502020204030204" pitchFamily="34" charset="0"/>
                <a:ea typeface="Apple LiGothic Medium" pitchFamily="2" charset="-120"/>
                <a:cs typeface="Calibri" panose="020F0502020204030204" pitchFamily="34" charset="0"/>
              </a:rPr>
              <a:t>  Analysis (3)</a:t>
            </a:r>
          </a:p>
        </p:txBody>
      </p:sp>
      <p:pic>
        <p:nvPicPr>
          <p:cNvPr id="4" name="Picture 4" descr="V:\IRTG\IRTG2150\Öffentlichkeitsarbeit\Logos\IRTG2150_logo_Final.png">
            <a:extLst>
              <a:ext uri="{FF2B5EF4-FFF2-40B4-BE49-F238E27FC236}">
                <a16:creationId xmlns:a16="http://schemas.microsoft.com/office/drawing/2014/main" id="{FF2F5DDD-DB50-F640-BBA1-5D2902ECE9EB}"/>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7785465" y="6450904"/>
            <a:ext cx="1307892" cy="407096"/>
          </a:xfrm>
          <a:prstGeom prst="rect">
            <a:avLst/>
          </a:prstGeom>
          <a:noFill/>
          <a:extLst>
            <a:ext uri="{909E8E84-426E-40DD-AFC4-6F175D3DCCD1}">
              <a14:hiddenFill xmlns:a14="http://schemas.microsoft.com/office/drawing/2010/main">
                <a:solidFill>
                  <a:srgbClr val="FFFFFF"/>
                </a:solidFill>
              </a14:hiddenFill>
            </a:ext>
          </a:extLst>
        </p:spPr>
      </p:pic>
      <p:sp>
        <p:nvSpPr>
          <p:cNvPr id="5" name="文字方塊 4">
            <a:extLst>
              <a:ext uri="{FF2B5EF4-FFF2-40B4-BE49-F238E27FC236}">
                <a16:creationId xmlns:a16="http://schemas.microsoft.com/office/drawing/2014/main" id="{DFEF9A22-98AC-E64C-AEEF-C0B315F5463F}"/>
              </a:ext>
            </a:extLst>
          </p:cNvPr>
          <p:cNvSpPr txBox="1"/>
          <p:nvPr/>
        </p:nvSpPr>
        <p:spPr>
          <a:xfrm>
            <a:off x="0" y="6450904"/>
            <a:ext cx="650240" cy="400110"/>
          </a:xfrm>
          <a:prstGeom prst="rect">
            <a:avLst/>
          </a:prstGeom>
          <a:noFill/>
        </p:spPr>
        <p:txBody>
          <a:bodyPr wrap="square" rtlCol="0">
            <a:spAutoFit/>
          </a:bodyPr>
          <a:lstStyle/>
          <a:p>
            <a:r>
              <a:rPr lang="en-US" sz="2000" b="1" dirty="0">
                <a:solidFill>
                  <a:schemeClr val="bg2">
                    <a:lumMod val="25000"/>
                  </a:schemeClr>
                </a:solidFill>
              </a:rPr>
              <a:t>P.34</a:t>
            </a:r>
          </a:p>
        </p:txBody>
      </p:sp>
      <p:cxnSp>
        <p:nvCxnSpPr>
          <p:cNvPr id="7" name="直線接點 6">
            <a:extLst>
              <a:ext uri="{FF2B5EF4-FFF2-40B4-BE49-F238E27FC236}">
                <a16:creationId xmlns:a16="http://schemas.microsoft.com/office/drawing/2014/main" id="{2EB0C7DE-AD04-374E-BEDD-1C5710F5FE76}"/>
              </a:ext>
            </a:extLst>
          </p:cNvPr>
          <p:cNvCxnSpPr>
            <a:cxnSpLocks/>
          </p:cNvCxnSpPr>
          <p:nvPr/>
        </p:nvCxnSpPr>
        <p:spPr>
          <a:xfrm flipV="1">
            <a:off x="0" y="6417790"/>
            <a:ext cx="9144000" cy="1"/>
          </a:xfrm>
          <a:prstGeom prst="line">
            <a:avLst/>
          </a:prstGeom>
        </p:spPr>
        <p:style>
          <a:lnRef idx="1">
            <a:schemeClr val="dk1"/>
          </a:lnRef>
          <a:fillRef idx="0">
            <a:schemeClr val="dk1"/>
          </a:fillRef>
          <a:effectRef idx="0">
            <a:schemeClr val="dk1"/>
          </a:effectRef>
          <a:fontRef idx="minor">
            <a:schemeClr val="tx1"/>
          </a:fontRef>
        </p:style>
      </p:cxnSp>
      <p:sp>
        <p:nvSpPr>
          <p:cNvPr id="6" name="矩形 5">
            <a:extLst>
              <a:ext uri="{FF2B5EF4-FFF2-40B4-BE49-F238E27FC236}">
                <a16:creationId xmlns:a16="http://schemas.microsoft.com/office/drawing/2014/main" id="{1AB4B364-E3CA-0E4E-8EBB-975FB7926019}"/>
              </a:ext>
            </a:extLst>
          </p:cNvPr>
          <p:cNvSpPr/>
          <p:nvPr/>
        </p:nvSpPr>
        <p:spPr>
          <a:xfrm>
            <a:off x="445503" y="1122368"/>
            <a:ext cx="8252994" cy="553998"/>
          </a:xfrm>
          <a:prstGeom prst="rect">
            <a:avLst/>
          </a:prstGeom>
        </p:spPr>
        <p:txBody>
          <a:bodyPr wrap="square">
            <a:spAutoFit/>
          </a:bodyPr>
          <a:lstStyle/>
          <a:p>
            <a:r>
              <a:rPr lang="en" altLang="zh-HK" sz="3000" dirty="0">
                <a:latin typeface="Calibri" panose="020F0502020204030204" pitchFamily="34" charset="0"/>
                <a:cs typeface="Calibri" panose="020F0502020204030204" pitchFamily="34" charset="0"/>
              </a:rPr>
              <a:t>General Lineal Modeling</a:t>
            </a:r>
          </a:p>
        </p:txBody>
      </p:sp>
      <p:sp>
        <p:nvSpPr>
          <p:cNvPr id="8" name="圓角矩形 7">
            <a:extLst>
              <a:ext uri="{FF2B5EF4-FFF2-40B4-BE49-F238E27FC236}">
                <a16:creationId xmlns:a16="http://schemas.microsoft.com/office/drawing/2014/main" id="{87F9B1AF-5B21-4D47-89AF-B89762D2BBD6}"/>
              </a:ext>
            </a:extLst>
          </p:cNvPr>
          <p:cNvSpPr/>
          <p:nvPr/>
        </p:nvSpPr>
        <p:spPr>
          <a:xfrm>
            <a:off x="445503" y="1676366"/>
            <a:ext cx="8252994" cy="2143794"/>
          </a:xfrm>
          <a:prstGeom prst="roundRect">
            <a:avLst>
              <a:gd name="adj" fmla="val 6232"/>
            </a:avLst>
          </a:prstGeom>
          <a:solidFill>
            <a:schemeClr val="bg1">
              <a:lumMod val="9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r>
              <a:rPr lang="en" altLang="zh-HK" sz="2400" dirty="0">
                <a:solidFill>
                  <a:schemeClr val="bg1">
                    <a:lumMod val="50000"/>
                  </a:schemeClr>
                </a:solidFill>
              </a:rPr>
              <a:t># regression model</a:t>
            </a:r>
          </a:p>
          <a:p>
            <a:r>
              <a:rPr lang="en-US" altLang="zh-HK" sz="2400" dirty="0">
                <a:solidFill>
                  <a:schemeClr val="tx1"/>
                </a:solidFill>
                <a:latin typeface="Calibri" panose="020F0502020204030204" pitchFamily="34" charset="0"/>
                <a:cs typeface="Calibri" panose="020F0502020204030204" pitchFamily="34" charset="0"/>
              </a:rPr>
              <a:t>mod &lt;- </a:t>
            </a:r>
            <a:r>
              <a:rPr lang="en-US" altLang="zh-HK" sz="2400" dirty="0" err="1">
                <a:solidFill>
                  <a:schemeClr val="tx1"/>
                </a:solidFill>
                <a:latin typeface="Calibri" panose="020F0502020204030204" pitchFamily="34" charset="0"/>
                <a:cs typeface="Calibri" panose="020F0502020204030204" pitchFamily="34" charset="0"/>
              </a:rPr>
              <a:t>lm</a:t>
            </a:r>
            <a:r>
              <a:rPr lang="en-US" altLang="zh-HK" sz="2400" dirty="0">
                <a:solidFill>
                  <a:schemeClr val="tx1"/>
                </a:solidFill>
                <a:latin typeface="Calibri" panose="020F0502020204030204" pitchFamily="34" charset="0"/>
                <a:cs typeface="Calibri" panose="020F0502020204030204" pitchFamily="34" charset="0"/>
              </a:rPr>
              <a:t>(</a:t>
            </a:r>
            <a:r>
              <a:rPr lang="en-US" altLang="zh-HK" sz="2400" dirty="0" err="1">
                <a:solidFill>
                  <a:schemeClr val="tx1"/>
                </a:solidFill>
                <a:latin typeface="Calibri" panose="020F0502020204030204" pitchFamily="34" charset="0"/>
                <a:cs typeface="Calibri" panose="020F0502020204030204" pitchFamily="34" charset="0"/>
              </a:rPr>
              <a:t>lifeExp</a:t>
            </a:r>
            <a:r>
              <a:rPr lang="en-US" altLang="zh-HK" sz="2400" dirty="0">
                <a:solidFill>
                  <a:schemeClr val="tx1"/>
                </a:solidFill>
                <a:latin typeface="Calibri" panose="020F0502020204030204" pitchFamily="34" charset="0"/>
                <a:cs typeface="Calibri" panose="020F0502020204030204" pitchFamily="34" charset="0"/>
              </a:rPr>
              <a:t> ~ pop + </a:t>
            </a:r>
            <a:r>
              <a:rPr lang="en-US" altLang="zh-HK" sz="2400" dirty="0" err="1">
                <a:solidFill>
                  <a:schemeClr val="tx1"/>
                </a:solidFill>
                <a:latin typeface="Calibri" panose="020F0502020204030204" pitchFamily="34" charset="0"/>
                <a:cs typeface="Calibri" panose="020F0502020204030204" pitchFamily="34" charset="0"/>
              </a:rPr>
              <a:t>gdpPercap</a:t>
            </a:r>
            <a:r>
              <a:rPr lang="en-US" altLang="zh-HK" sz="2400" dirty="0">
                <a:solidFill>
                  <a:schemeClr val="tx1"/>
                </a:solidFill>
                <a:latin typeface="Calibri" panose="020F0502020204030204" pitchFamily="34" charset="0"/>
                <a:cs typeface="Calibri" panose="020F0502020204030204" pitchFamily="34" charset="0"/>
              </a:rPr>
              <a:t> + year, data = </a:t>
            </a:r>
            <a:r>
              <a:rPr lang="en-US" altLang="zh-HK" sz="2400" dirty="0" err="1">
                <a:solidFill>
                  <a:schemeClr val="tx1"/>
                </a:solidFill>
                <a:latin typeface="Calibri" panose="020F0502020204030204" pitchFamily="34" charset="0"/>
                <a:cs typeface="Calibri" panose="020F0502020204030204" pitchFamily="34" charset="0"/>
              </a:rPr>
              <a:t>gapminder</a:t>
            </a:r>
            <a:r>
              <a:rPr lang="en-US" altLang="zh-HK" sz="2400" dirty="0">
                <a:solidFill>
                  <a:schemeClr val="tx1"/>
                </a:solidFill>
                <a:latin typeface="Calibri" panose="020F0502020204030204" pitchFamily="34" charset="0"/>
                <a:cs typeface="Calibri" panose="020F0502020204030204" pitchFamily="34" charset="0"/>
              </a:rPr>
              <a:t>)</a:t>
            </a:r>
          </a:p>
          <a:p>
            <a:endParaRPr lang="en" altLang="zh-HK" sz="2400" dirty="0">
              <a:solidFill>
                <a:schemeClr val="bg1">
                  <a:lumMod val="50000"/>
                </a:schemeClr>
              </a:solidFill>
            </a:endParaRPr>
          </a:p>
          <a:p>
            <a:r>
              <a:rPr lang="en" altLang="zh-HK" sz="2400" dirty="0">
                <a:solidFill>
                  <a:schemeClr val="bg1">
                    <a:lumMod val="50000"/>
                  </a:schemeClr>
                </a:solidFill>
              </a:rPr>
              <a:t># model summary</a:t>
            </a:r>
          </a:p>
          <a:p>
            <a:r>
              <a:rPr lang="en-US" altLang="zh-HK" sz="2400" dirty="0">
                <a:solidFill>
                  <a:schemeClr val="tx1"/>
                </a:solidFill>
                <a:latin typeface="Calibri" panose="020F0502020204030204" pitchFamily="34" charset="0"/>
                <a:cs typeface="Calibri" panose="020F0502020204030204" pitchFamily="34" charset="0"/>
              </a:rPr>
              <a:t>summary(mod)</a:t>
            </a:r>
          </a:p>
        </p:txBody>
      </p:sp>
      <p:sp>
        <p:nvSpPr>
          <p:cNvPr id="9" name="矩形 8">
            <a:extLst>
              <a:ext uri="{FF2B5EF4-FFF2-40B4-BE49-F238E27FC236}">
                <a16:creationId xmlns:a16="http://schemas.microsoft.com/office/drawing/2014/main" id="{92C650EB-9074-564F-887B-34E811CD6E13}"/>
              </a:ext>
            </a:extLst>
          </p:cNvPr>
          <p:cNvSpPr/>
          <p:nvPr/>
        </p:nvSpPr>
        <p:spPr>
          <a:xfrm>
            <a:off x="445503" y="4273996"/>
            <a:ext cx="8252994" cy="1661993"/>
          </a:xfrm>
          <a:prstGeom prst="rect">
            <a:avLst/>
          </a:prstGeom>
        </p:spPr>
        <p:txBody>
          <a:bodyPr wrap="square">
            <a:spAutoFit/>
          </a:bodyPr>
          <a:lstStyle/>
          <a:p>
            <a:r>
              <a:rPr lang="en" altLang="zh-HK" sz="3000" dirty="0">
                <a:latin typeface="Calibri" panose="020F0502020204030204" pitchFamily="34" charset="0"/>
                <a:cs typeface="Calibri" panose="020F0502020204030204" pitchFamily="34" charset="0"/>
              </a:rPr>
              <a:t>Exercise 2</a:t>
            </a:r>
          </a:p>
          <a:p>
            <a:pPr marL="457200" indent="-457200">
              <a:buAutoNum type="arabicPeriod"/>
            </a:pPr>
            <a:r>
              <a:rPr lang="en" altLang="zh-HK" sz="2400" dirty="0">
                <a:latin typeface="Calibri" panose="020F0502020204030204" pitchFamily="34" charset="0"/>
                <a:cs typeface="Calibri" panose="020F0502020204030204" pitchFamily="34" charset="0"/>
              </a:rPr>
              <a:t>Are life expectancies in US higher than that in China?</a:t>
            </a:r>
          </a:p>
          <a:p>
            <a:pPr marL="457200" indent="-457200">
              <a:buAutoNum type="arabicPeriod"/>
            </a:pPr>
            <a:r>
              <a:rPr lang="en" altLang="zh-HK" sz="2400" dirty="0">
                <a:latin typeface="Calibri" panose="020F0502020204030204" pitchFamily="34" charset="0"/>
                <a:cs typeface="Calibri" panose="020F0502020204030204" pitchFamily="34" charset="0"/>
              </a:rPr>
              <a:t>Can you build a regression model that predict Asian’s life expectancies? And try to interpret the results</a:t>
            </a:r>
          </a:p>
        </p:txBody>
      </p:sp>
    </p:spTree>
    <p:extLst>
      <p:ext uri="{BB962C8B-B14F-4D97-AF65-F5344CB8AC3E}">
        <p14:creationId xmlns:p14="http://schemas.microsoft.com/office/powerpoint/2010/main" val="201560779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753C117-ECFC-5244-BAE3-27B7A4319CA0}"/>
              </a:ext>
            </a:extLst>
          </p:cNvPr>
          <p:cNvSpPr>
            <a:spLocks noGrp="1"/>
          </p:cNvSpPr>
          <p:nvPr>
            <p:ph type="title"/>
          </p:nvPr>
        </p:nvSpPr>
        <p:spPr>
          <a:xfrm>
            <a:off x="0" y="1"/>
            <a:ext cx="9144000" cy="939452"/>
          </a:xfrm>
          <a:solidFill>
            <a:schemeClr val="bg2">
              <a:lumMod val="25000"/>
            </a:schemeClr>
          </a:solidFill>
        </p:spPr>
        <p:txBody>
          <a:bodyPr>
            <a:normAutofit/>
          </a:bodyPr>
          <a:lstStyle/>
          <a:p>
            <a:r>
              <a:rPr lang="en-US" sz="3600" b="1" dirty="0">
                <a:solidFill>
                  <a:schemeClr val="bg1">
                    <a:lumMod val="95000"/>
                  </a:schemeClr>
                </a:solidFill>
                <a:latin typeface="Calibri" panose="020F0502020204030204" pitchFamily="34" charset="0"/>
                <a:ea typeface="Apple LiGothic Medium" pitchFamily="2" charset="-120"/>
                <a:cs typeface="Calibri" panose="020F0502020204030204" pitchFamily="34" charset="0"/>
              </a:rPr>
              <a:t>  Communication</a:t>
            </a:r>
          </a:p>
        </p:txBody>
      </p:sp>
      <p:pic>
        <p:nvPicPr>
          <p:cNvPr id="4" name="Picture 4" descr="V:\IRTG\IRTG2150\Öffentlichkeitsarbeit\Logos\IRTG2150_logo_Final.png">
            <a:extLst>
              <a:ext uri="{FF2B5EF4-FFF2-40B4-BE49-F238E27FC236}">
                <a16:creationId xmlns:a16="http://schemas.microsoft.com/office/drawing/2014/main" id="{FF2F5DDD-DB50-F640-BBA1-5D2902ECE9EB}"/>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7785465" y="6450904"/>
            <a:ext cx="1307892" cy="407096"/>
          </a:xfrm>
          <a:prstGeom prst="rect">
            <a:avLst/>
          </a:prstGeom>
          <a:noFill/>
          <a:extLst>
            <a:ext uri="{909E8E84-426E-40DD-AFC4-6F175D3DCCD1}">
              <a14:hiddenFill xmlns:a14="http://schemas.microsoft.com/office/drawing/2010/main">
                <a:solidFill>
                  <a:srgbClr val="FFFFFF"/>
                </a:solidFill>
              </a14:hiddenFill>
            </a:ext>
          </a:extLst>
        </p:spPr>
      </p:pic>
      <p:sp>
        <p:nvSpPr>
          <p:cNvPr id="5" name="文字方塊 4">
            <a:extLst>
              <a:ext uri="{FF2B5EF4-FFF2-40B4-BE49-F238E27FC236}">
                <a16:creationId xmlns:a16="http://schemas.microsoft.com/office/drawing/2014/main" id="{DFEF9A22-98AC-E64C-AEEF-C0B315F5463F}"/>
              </a:ext>
            </a:extLst>
          </p:cNvPr>
          <p:cNvSpPr txBox="1"/>
          <p:nvPr/>
        </p:nvSpPr>
        <p:spPr>
          <a:xfrm>
            <a:off x="0" y="6450904"/>
            <a:ext cx="640080" cy="400110"/>
          </a:xfrm>
          <a:prstGeom prst="rect">
            <a:avLst/>
          </a:prstGeom>
          <a:noFill/>
        </p:spPr>
        <p:txBody>
          <a:bodyPr wrap="square" rtlCol="0">
            <a:spAutoFit/>
          </a:bodyPr>
          <a:lstStyle/>
          <a:p>
            <a:r>
              <a:rPr lang="en-US" sz="2000" b="1" dirty="0">
                <a:solidFill>
                  <a:schemeClr val="bg2">
                    <a:lumMod val="25000"/>
                  </a:schemeClr>
                </a:solidFill>
              </a:rPr>
              <a:t>P.35</a:t>
            </a:r>
          </a:p>
        </p:txBody>
      </p:sp>
      <p:cxnSp>
        <p:nvCxnSpPr>
          <p:cNvPr id="7" name="直線接點 6">
            <a:extLst>
              <a:ext uri="{FF2B5EF4-FFF2-40B4-BE49-F238E27FC236}">
                <a16:creationId xmlns:a16="http://schemas.microsoft.com/office/drawing/2014/main" id="{2EB0C7DE-AD04-374E-BEDD-1C5710F5FE76}"/>
              </a:ext>
            </a:extLst>
          </p:cNvPr>
          <p:cNvCxnSpPr>
            <a:cxnSpLocks/>
          </p:cNvCxnSpPr>
          <p:nvPr/>
        </p:nvCxnSpPr>
        <p:spPr>
          <a:xfrm flipV="1">
            <a:off x="0" y="6417790"/>
            <a:ext cx="9144000" cy="1"/>
          </a:xfrm>
          <a:prstGeom prst="line">
            <a:avLst/>
          </a:prstGeom>
        </p:spPr>
        <p:style>
          <a:lnRef idx="1">
            <a:schemeClr val="dk1"/>
          </a:lnRef>
          <a:fillRef idx="0">
            <a:schemeClr val="dk1"/>
          </a:fillRef>
          <a:effectRef idx="0">
            <a:schemeClr val="dk1"/>
          </a:effectRef>
          <a:fontRef idx="minor">
            <a:schemeClr val="tx1"/>
          </a:fontRef>
        </p:style>
      </p:cxnSp>
      <p:sp>
        <p:nvSpPr>
          <p:cNvPr id="6" name="矩形 5">
            <a:extLst>
              <a:ext uri="{FF2B5EF4-FFF2-40B4-BE49-F238E27FC236}">
                <a16:creationId xmlns:a16="http://schemas.microsoft.com/office/drawing/2014/main" id="{17DD0AD9-898B-0A42-9178-7AA5AA705239}"/>
              </a:ext>
            </a:extLst>
          </p:cNvPr>
          <p:cNvSpPr/>
          <p:nvPr/>
        </p:nvSpPr>
        <p:spPr>
          <a:xfrm>
            <a:off x="501041" y="1192009"/>
            <a:ext cx="8252994" cy="3298595"/>
          </a:xfrm>
          <a:prstGeom prst="rect">
            <a:avLst/>
          </a:prstGeom>
        </p:spPr>
        <p:txBody>
          <a:bodyPr wrap="square">
            <a:spAutoFit/>
          </a:bodyPr>
          <a:lstStyle/>
          <a:p>
            <a:pPr marL="514350" indent="-514350">
              <a:lnSpc>
                <a:spcPct val="150000"/>
              </a:lnSpc>
              <a:buAutoNum type="arabicPeriod"/>
            </a:pPr>
            <a:r>
              <a:rPr lang="en" altLang="zh-HK" sz="3000" dirty="0">
                <a:latin typeface="Calibri" panose="020F0502020204030204" pitchFamily="34" charset="0"/>
                <a:cs typeface="Calibri" panose="020F0502020204030204" pitchFamily="34" charset="0"/>
              </a:rPr>
              <a:t>Writing styles, e.g.</a:t>
            </a:r>
          </a:p>
          <a:p>
            <a:pPr marL="971550" lvl="1" indent="-514350">
              <a:lnSpc>
                <a:spcPct val="150000"/>
              </a:lnSpc>
              <a:buFont typeface="Arial" panose="020B0604020202020204" pitchFamily="34" charset="0"/>
              <a:buChar char="•"/>
            </a:pPr>
            <a:r>
              <a:rPr lang="en" altLang="zh-HK" sz="2600" dirty="0">
                <a:latin typeface="Calibri" panose="020F0502020204030204" pitchFamily="34" charset="0"/>
                <a:cs typeface="Calibri" panose="020F0502020204030204" pitchFamily="34" charset="0"/>
              </a:rPr>
              <a:t>Google’s R style guide</a:t>
            </a:r>
          </a:p>
          <a:p>
            <a:pPr marL="971550" lvl="1" indent="-514350">
              <a:lnSpc>
                <a:spcPct val="150000"/>
              </a:lnSpc>
              <a:buFont typeface="Arial" panose="020B0604020202020204" pitchFamily="34" charset="0"/>
              <a:buChar char="•"/>
            </a:pPr>
            <a:r>
              <a:rPr lang="en" altLang="zh-HK" sz="2600" dirty="0">
                <a:latin typeface="Calibri" panose="020F0502020204030204" pitchFamily="34" charset="0"/>
                <a:cs typeface="Calibri" panose="020F0502020204030204" pitchFamily="34" charset="0"/>
                <a:hlinkClick r:id="rId3"/>
              </a:rPr>
              <a:t>https://google.github.io/styleguide/Rguide.xml</a:t>
            </a:r>
            <a:endParaRPr lang="en" altLang="zh-HK" sz="2600" dirty="0">
              <a:latin typeface="Calibri" panose="020F0502020204030204" pitchFamily="34" charset="0"/>
              <a:cs typeface="Calibri" panose="020F0502020204030204" pitchFamily="34" charset="0"/>
            </a:endParaRPr>
          </a:p>
          <a:p>
            <a:pPr marL="514350" indent="-514350">
              <a:lnSpc>
                <a:spcPct val="150000"/>
              </a:lnSpc>
              <a:buFont typeface="+mj-lt"/>
              <a:buAutoNum type="arabicPeriod"/>
            </a:pPr>
            <a:r>
              <a:rPr lang="en" altLang="zh-HK" sz="3000" dirty="0">
                <a:latin typeface="Calibri" panose="020F0502020204030204" pitchFamily="34" charset="0"/>
                <a:cs typeface="Calibri" panose="020F0502020204030204" pitchFamily="34" charset="0"/>
              </a:rPr>
              <a:t>Comments</a:t>
            </a:r>
          </a:p>
          <a:p>
            <a:pPr marL="514350" indent="-514350">
              <a:lnSpc>
                <a:spcPct val="150000"/>
              </a:lnSpc>
              <a:buFont typeface="+mj-lt"/>
              <a:buAutoNum type="arabicPeriod"/>
            </a:pPr>
            <a:r>
              <a:rPr lang="en" altLang="zh-HK" sz="3000" dirty="0" err="1">
                <a:latin typeface="Calibri" panose="020F0502020204030204" pitchFamily="34" charset="0"/>
                <a:cs typeface="Calibri" panose="020F0502020204030204" pitchFamily="34" charset="0"/>
              </a:rPr>
              <a:t>rMarkdown</a:t>
            </a:r>
            <a:endParaRPr lang="en" altLang="zh-HK" sz="3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5633608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753C117-ECFC-5244-BAE3-27B7A4319CA0}"/>
              </a:ext>
            </a:extLst>
          </p:cNvPr>
          <p:cNvSpPr>
            <a:spLocks noGrp="1"/>
          </p:cNvSpPr>
          <p:nvPr>
            <p:ph type="title"/>
          </p:nvPr>
        </p:nvSpPr>
        <p:spPr>
          <a:xfrm>
            <a:off x="0" y="1"/>
            <a:ext cx="9144000" cy="939452"/>
          </a:xfrm>
          <a:solidFill>
            <a:schemeClr val="bg2">
              <a:lumMod val="25000"/>
            </a:schemeClr>
          </a:solidFill>
        </p:spPr>
        <p:txBody>
          <a:bodyPr>
            <a:normAutofit/>
          </a:bodyPr>
          <a:lstStyle/>
          <a:p>
            <a:r>
              <a:rPr lang="en-US" sz="3600" b="1" dirty="0">
                <a:solidFill>
                  <a:schemeClr val="bg1">
                    <a:lumMod val="95000"/>
                  </a:schemeClr>
                </a:solidFill>
                <a:latin typeface="Calibri" panose="020F0502020204030204" pitchFamily="34" charset="0"/>
                <a:ea typeface="Apple LiGothic Medium" pitchFamily="2" charset="-120"/>
                <a:cs typeface="Calibri" panose="020F0502020204030204" pitchFamily="34" charset="0"/>
              </a:rPr>
              <a:t>  Outline of Today’s Workshop</a:t>
            </a:r>
          </a:p>
        </p:txBody>
      </p:sp>
      <p:pic>
        <p:nvPicPr>
          <p:cNvPr id="4" name="Picture 4" descr="V:\IRTG\IRTG2150\Öffentlichkeitsarbeit\Logos\IRTG2150_logo_Final.png">
            <a:extLst>
              <a:ext uri="{FF2B5EF4-FFF2-40B4-BE49-F238E27FC236}">
                <a16:creationId xmlns:a16="http://schemas.microsoft.com/office/drawing/2014/main" id="{FF2F5DDD-DB50-F640-BBA1-5D2902ECE9EB}"/>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785465" y="6450904"/>
            <a:ext cx="1307892" cy="407096"/>
          </a:xfrm>
          <a:prstGeom prst="rect">
            <a:avLst/>
          </a:prstGeom>
          <a:noFill/>
          <a:extLst>
            <a:ext uri="{909E8E84-426E-40DD-AFC4-6F175D3DCCD1}">
              <a14:hiddenFill xmlns:a14="http://schemas.microsoft.com/office/drawing/2010/main">
                <a:solidFill>
                  <a:srgbClr val="FFFFFF"/>
                </a:solidFill>
              </a14:hiddenFill>
            </a:ext>
          </a:extLst>
        </p:spPr>
      </p:pic>
      <p:sp>
        <p:nvSpPr>
          <p:cNvPr id="5" name="文字方塊 4">
            <a:extLst>
              <a:ext uri="{FF2B5EF4-FFF2-40B4-BE49-F238E27FC236}">
                <a16:creationId xmlns:a16="http://schemas.microsoft.com/office/drawing/2014/main" id="{DFEF9A22-98AC-E64C-AEEF-C0B315F5463F}"/>
              </a:ext>
            </a:extLst>
          </p:cNvPr>
          <p:cNvSpPr txBox="1"/>
          <p:nvPr/>
        </p:nvSpPr>
        <p:spPr>
          <a:xfrm>
            <a:off x="0" y="6450904"/>
            <a:ext cx="628650" cy="400110"/>
          </a:xfrm>
          <a:prstGeom prst="rect">
            <a:avLst/>
          </a:prstGeom>
          <a:noFill/>
        </p:spPr>
        <p:txBody>
          <a:bodyPr wrap="square" rtlCol="0">
            <a:spAutoFit/>
          </a:bodyPr>
          <a:lstStyle/>
          <a:p>
            <a:r>
              <a:rPr lang="en-US" sz="2000" b="1" dirty="0">
                <a:solidFill>
                  <a:schemeClr val="bg2">
                    <a:lumMod val="25000"/>
                  </a:schemeClr>
                </a:solidFill>
              </a:rPr>
              <a:t>P.36</a:t>
            </a:r>
          </a:p>
        </p:txBody>
      </p:sp>
      <p:cxnSp>
        <p:nvCxnSpPr>
          <p:cNvPr id="7" name="直線接點 6">
            <a:extLst>
              <a:ext uri="{FF2B5EF4-FFF2-40B4-BE49-F238E27FC236}">
                <a16:creationId xmlns:a16="http://schemas.microsoft.com/office/drawing/2014/main" id="{2EB0C7DE-AD04-374E-BEDD-1C5710F5FE76}"/>
              </a:ext>
            </a:extLst>
          </p:cNvPr>
          <p:cNvCxnSpPr>
            <a:cxnSpLocks/>
          </p:cNvCxnSpPr>
          <p:nvPr/>
        </p:nvCxnSpPr>
        <p:spPr>
          <a:xfrm flipV="1">
            <a:off x="0" y="6417790"/>
            <a:ext cx="9144000" cy="1"/>
          </a:xfrm>
          <a:prstGeom prst="line">
            <a:avLst/>
          </a:prstGeom>
        </p:spPr>
        <p:style>
          <a:lnRef idx="1">
            <a:schemeClr val="dk1"/>
          </a:lnRef>
          <a:fillRef idx="0">
            <a:schemeClr val="dk1"/>
          </a:fillRef>
          <a:effectRef idx="0">
            <a:schemeClr val="dk1"/>
          </a:effectRef>
          <a:fontRef idx="minor">
            <a:schemeClr val="tx1"/>
          </a:fontRef>
        </p:style>
      </p:cxnSp>
      <p:sp>
        <p:nvSpPr>
          <p:cNvPr id="6" name="內容版面配置區 2">
            <a:extLst>
              <a:ext uri="{FF2B5EF4-FFF2-40B4-BE49-F238E27FC236}">
                <a16:creationId xmlns:a16="http://schemas.microsoft.com/office/drawing/2014/main" id="{ED15659E-1931-9341-B937-321BF4D9457B}"/>
              </a:ext>
            </a:extLst>
          </p:cNvPr>
          <p:cNvSpPr>
            <a:spLocks noGrp="1"/>
          </p:cNvSpPr>
          <p:nvPr>
            <p:ph idx="1"/>
          </p:nvPr>
        </p:nvSpPr>
        <p:spPr>
          <a:xfrm>
            <a:off x="628650" y="1198304"/>
            <a:ext cx="7886700" cy="3722039"/>
          </a:xfrm>
        </p:spPr>
        <p:txBody>
          <a:bodyPr anchor="ctr">
            <a:noAutofit/>
          </a:bodyPr>
          <a:lstStyle/>
          <a:p>
            <a:pPr marL="457200" indent="-457200">
              <a:lnSpc>
                <a:spcPct val="150000"/>
              </a:lnSpc>
              <a:buFont typeface="+mj-lt"/>
              <a:buAutoNum type="arabicPeriod"/>
            </a:pPr>
            <a:r>
              <a:rPr lang="en-US" sz="3000" b="1" dirty="0">
                <a:solidFill>
                  <a:schemeClr val="bg1">
                    <a:lumMod val="75000"/>
                  </a:schemeClr>
                </a:solidFill>
              </a:rPr>
              <a:t>Why should we learn programming and R?</a:t>
            </a:r>
          </a:p>
          <a:p>
            <a:pPr marL="457200" indent="-457200">
              <a:lnSpc>
                <a:spcPct val="150000"/>
              </a:lnSpc>
              <a:buFont typeface="+mj-lt"/>
              <a:buAutoNum type="arabicPeriod"/>
            </a:pPr>
            <a:r>
              <a:rPr lang="en-US" sz="3000" b="1" dirty="0">
                <a:solidFill>
                  <a:schemeClr val="bg1">
                    <a:lumMod val="75000"/>
                  </a:schemeClr>
                </a:solidFill>
              </a:rPr>
              <a:t>Introduction to R and the Data Model</a:t>
            </a:r>
          </a:p>
          <a:p>
            <a:pPr marL="457200" indent="-457200">
              <a:lnSpc>
                <a:spcPct val="150000"/>
              </a:lnSpc>
              <a:buFont typeface="+mj-lt"/>
              <a:buAutoNum type="arabicPeriod"/>
            </a:pPr>
            <a:r>
              <a:rPr lang="en-US" sz="3000" b="1" dirty="0"/>
              <a:t>Why should we should care about big data?</a:t>
            </a:r>
          </a:p>
          <a:p>
            <a:pPr marL="457200" indent="-457200">
              <a:lnSpc>
                <a:spcPct val="150000"/>
              </a:lnSpc>
              <a:buFont typeface="+mj-lt"/>
              <a:buAutoNum type="arabicPeriod"/>
            </a:pPr>
            <a:r>
              <a:rPr lang="en-US" sz="3000" b="1" dirty="0">
                <a:solidFill>
                  <a:schemeClr val="bg1">
                    <a:lumMod val="75000"/>
                  </a:schemeClr>
                </a:solidFill>
              </a:rPr>
              <a:t>Introduction to machine learning</a:t>
            </a:r>
          </a:p>
        </p:txBody>
      </p:sp>
    </p:spTree>
    <p:extLst>
      <p:ext uri="{BB962C8B-B14F-4D97-AF65-F5344CB8AC3E}">
        <p14:creationId xmlns:p14="http://schemas.microsoft.com/office/powerpoint/2010/main" val="232853950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753C117-ECFC-5244-BAE3-27B7A4319CA0}"/>
              </a:ext>
            </a:extLst>
          </p:cNvPr>
          <p:cNvSpPr>
            <a:spLocks noGrp="1"/>
          </p:cNvSpPr>
          <p:nvPr>
            <p:ph type="title"/>
          </p:nvPr>
        </p:nvSpPr>
        <p:spPr>
          <a:xfrm>
            <a:off x="0" y="1"/>
            <a:ext cx="9144000" cy="939452"/>
          </a:xfrm>
          <a:solidFill>
            <a:schemeClr val="bg2">
              <a:lumMod val="25000"/>
            </a:schemeClr>
          </a:solidFill>
        </p:spPr>
        <p:txBody>
          <a:bodyPr>
            <a:normAutofit/>
          </a:bodyPr>
          <a:lstStyle/>
          <a:p>
            <a:r>
              <a:rPr lang="en-US" sz="3600" b="1" dirty="0">
                <a:solidFill>
                  <a:schemeClr val="bg1">
                    <a:lumMod val="95000"/>
                  </a:schemeClr>
                </a:solidFill>
                <a:latin typeface="Calibri" panose="020F0502020204030204" pitchFamily="34" charset="0"/>
                <a:ea typeface="Apple LiGothic Medium" pitchFamily="2" charset="-120"/>
                <a:cs typeface="Calibri" panose="020F0502020204030204" pitchFamily="34" charset="0"/>
              </a:rPr>
              <a:t>  In a Big Data Era</a:t>
            </a:r>
          </a:p>
        </p:txBody>
      </p:sp>
      <p:sp>
        <p:nvSpPr>
          <p:cNvPr id="12" name="文字方塊 11">
            <a:extLst>
              <a:ext uri="{FF2B5EF4-FFF2-40B4-BE49-F238E27FC236}">
                <a16:creationId xmlns:a16="http://schemas.microsoft.com/office/drawing/2014/main" id="{A92DD8A4-47A3-FE4A-949F-45441D05861D}"/>
              </a:ext>
            </a:extLst>
          </p:cNvPr>
          <p:cNvSpPr txBox="1"/>
          <p:nvPr/>
        </p:nvSpPr>
        <p:spPr>
          <a:xfrm>
            <a:off x="0" y="6450904"/>
            <a:ext cx="731520" cy="400110"/>
          </a:xfrm>
          <a:prstGeom prst="rect">
            <a:avLst/>
          </a:prstGeom>
          <a:noFill/>
        </p:spPr>
        <p:txBody>
          <a:bodyPr wrap="square" rtlCol="0">
            <a:spAutoFit/>
          </a:bodyPr>
          <a:lstStyle/>
          <a:p>
            <a:r>
              <a:rPr lang="en-US" sz="2000" b="1" dirty="0">
                <a:solidFill>
                  <a:schemeClr val="bg2">
                    <a:lumMod val="25000"/>
                  </a:schemeClr>
                </a:solidFill>
              </a:rPr>
              <a:t>P.37</a:t>
            </a:r>
          </a:p>
        </p:txBody>
      </p:sp>
      <p:cxnSp>
        <p:nvCxnSpPr>
          <p:cNvPr id="10" name="直線接點 9">
            <a:extLst>
              <a:ext uri="{FF2B5EF4-FFF2-40B4-BE49-F238E27FC236}">
                <a16:creationId xmlns:a16="http://schemas.microsoft.com/office/drawing/2014/main" id="{2210DC97-5967-284D-BA3D-B32ECBF1FE00}"/>
              </a:ext>
            </a:extLst>
          </p:cNvPr>
          <p:cNvCxnSpPr>
            <a:cxnSpLocks/>
          </p:cNvCxnSpPr>
          <p:nvPr/>
        </p:nvCxnSpPr>
        <p:spPr>
          <a:xfrm flipV="1">
            <a:off x="0" y="6417790"/>
            <a:ext cx="9144000" cy="1"/>
          </a:xfrm>
          <a:prstGeom prst="line">
            <a:avLst/>
          </a:prstGeom>
        </p:spPr>
        <p:style>
          <a:lnRef idx="1">
            <a:schemeClr val="dk1"/>
          </a:lnRef>
          <a:fillRef idx="0">
            <a:schemeClr val="dk1"/>
          </a:fillRef>
          <a:effectRef idx="0">
            <a:schemeClr val="dk1"/>
          </a:effectRef>
          <a:fontRef idx="minor">
            <a:schemeClr val="tx1"/>
          </a:fontRef>
        </p:style>
      </p:cxnSp>
      <p:pic>
        <p:nvPicPr>
          <p:cNvPr id="8" name="Picture 4" descr="V:\IRTG\IRTG2150\Öffentlichkeitsarbeit\Logos\IRTG2150_logo_Final.png">
            <a:extLst>
              <a:ext uri="{FF2B5EF4-FFF2-40B4-BE49-F238E27FC236}">
                <a16:creationId xmlns:a16="http://schemas.microsoft.com/office/drawing/2014/main" id="{AF58349D-0D98-FC47-B15B-820812A45BE9}"/>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7785465" y="6450904"/>
            <a:ext cx="1307892" cy="407096"/>
          </a:xfrm>
          <a:prstGeom prst="rect">
            <a:avLst/>
          </a:prstGeom>
          <a:noFill/>
          <a:extLst>
            <a:ext uri="{909E8E84-426E-40DD-AFC4-6F175D3DCCD1}">
              <a14:hiddenFill xmlns:a14="http://schemas.microsoft.com/office/drawing/2010/main">
                <a:solidFill>
                  <a:srgbClr val="FFFFFF"/>
                </a:solidFill>
              </a14:hiddenFill>
            </a:ext>
          </a:extLst>
        </p:spPr>
      </p:pic>
      <p:pic>
        <p:nvPicPr>
          <p:cNvPr id="4" name="圖片 3">
            <a:extLst>
              <a:ext uri="{FF2B5EF4-FFF2-40B4-BE49-F238E27FC236}">
                <a16:creationId xmlns:a16="http://schemas.microsoft.com/office/drawing/2014/main" id="{FE7DA474-44F6-CC40-BB19-8D1BFDDADEB1}"/>
              </a:ext>
            </a:extLst>
          </p:cNvPr>
          <p:cNvPicPr>
            <a:picLocks noChangeAspect="1"/>
          </p:cNvPicPr>
          <p:nvPr/>
        </p:nvPicPr>
        <p:blipFill>
          <a:blip r:embed="rId3"/>
          <a:stretch>
            <a:fillRect/>
          </a:stretch>
        </p:blipFill>
        <p:spPr>
          <a:xfrm>
            <a:off x="1096220" y="1368452"/>
            <a:ext cx="2474827" cy="2029358"/>
          </a:xfrm>
          <a:prstGeom prst="rect">
            <a:avLst/>
          </a:prstGeom>
        </p:spPr>
      </p:pic>
      <p:pic>
        <p:nvPicPr>
          <p:cNvPr id="6" name="圖片 5">
            <a:extLst>
              <a:ext uri="{FF2B5EF4-FFF2-40B4-BE49-F238E27FC236}">
                <a16:creationId xmlns:a16="http://schemas.microsoft.com/office/drawing/2014/main" id="{A0898BAC-6911-FB47-A335-9DCF8F1DBDC5}"/>
              </a:ext>
            </a:extLst>
          </p:cNvPr>
          <p:cNvPicPr>
            <a:picLocks noChangeAspect="1"/>
          </p:cNvPicPr>
          <p:nvPr/>
        </p:nvPicPr>
        <p:blipFill>
          <a:blip r:embed="rId4"/>
          <a:stretch>
            <a:fillRect/>
          </a:stretch>
        </p:blipFill>
        <p:spPr>
          <a:xfrm>
            <a:off x="4838027" y="1282006"/>
            <a:ext cx="2121834" cy="2130254"/>
          </a:xfrm>
          <a:prstGeom prst="rect">
            <a:avLst/>
          </a:prstGeom>
        </p:spPr>
      </p:pic>
      <p:pic>
        <p:nvPicPr>
          <p:cNvPr id="15" name="圖片 14">
            <a:extLst>
              <a:ext uri="{FF2B5EF4-FFF2-40B4-BE49-F238E27FC236}">
                <a16:creationId xmlns:a16="http://schemas.microsoft.com/office/drawing/2014/main" id="{7653C990-EBCD-F748-A5C6-E1947D785D6B}"/>
              </a:ext>
            </a:extLst>
          </p:cNvPr>
          <p:cNvPicPr>
            <a:picLocks noChangeAspect="1"/>
          </p:cNvPicPr>
          <p:nvPr/>
        </p:nvPicPr>
        <p:blipFill>
          <a:blip r:embed="rId5"/>
          <a:stretch>
            <a:fillRect/>
          </a:stretch>
        </p:blipFill>
        <p:spPr>
          <a:xfrm>
            <a:off x="5501553" y="3819882"/>
            <a:ext cx="2312670" cy="1891513"/>
          </a:xfrm>
          <a:prstGeom prst="rect">
            <a:avLst/>
          </a:prstGeom>
        </p:spPr>
      </p:pic>
      <p:pic>
        <p:nvPicPr>
          <p:cNvPr id="17" name="圖片 16">
            <a:extLst>
              <a:ext uri="{FF2B5EF4-FFF2-40B4-BE49-F238E27FC236}">
                <a16:creationId xmlns:a16="http://schemas.microsoft.com/office/drawing/2014/main" id="{4AE36775-9523-9447-BB44-A5799668C2DF}"/>
              </a:ext>
            </a:extLst>
          </p:cNvPr>
          <p:cNvPicPr>
            <a:picLocks noChangeAspect="1"/>
          </p:cNvPicPr>
          <p:nvPr/>
        </p:nvPicPr>
        <p:blipFill>
          <a:blip r:embed="rId6"/>
          <a:stretch>
            <a:fillRect/>
          </a:stretch>
        </p:blipFill>
        <p:spPr>
          <a:xfrm>
            <a:off x="1017215" y="3939930"/>
            <a:ext cx="2851150" cy="1893830"/>
          </a:xfrm>
          <a:prstGeom prst="rect">
            <a:avLst/>
          </a:prstGeom>
        </p:spPr>
      </p:pic>
      <p:sp>
        <p:nvSpPr>
          <p:cNvPr id="18" name="文字方塊 17">
            <a:extLst>
              <a:ext uri="{FF2B5EF4-FFF2-40B4-BE49-F238E27FC236}">
                <a16:creationId xmlns:a16="http://schemas.microsoft.com/office/drawing/2014/main" id="{28E2C894-4651-7A45-BC55-4AA875F53A0A}"/>
              </a:ext>
            </a:extLst>
          </p:cNvPr>
          <p:cNvSpPr txBox="1"/>
          <p:nvPr/>
        </p:nvSpPr>
        <p:spPr>
          <a:xfrm>
            <a:off x="2442790" y="3003063"/>
            <a:ext cx="1848263" cy="461665"/>
          </a:xfrm>
          <a:prstGeom prst="rect">
            <a:avLst/>
          </a:prstGeom>
          <a:noFill/>
        </p:spPr>
        <p:txBody>
          <a:bodyPr wrap="none" rtlCol="0">
            <a:spAutoFit/>
          </a:bodyPr>
          <a:lstStyle/>
          <a:p>
            <a:r>
              <a:rPr lang="en-US" sz="2400" b="1" dirty="0"/>
              <a:t>Human Brain</a:t>
            </a:r>
          </a:p>
        </p:txBody>
      </p:sp>
      <p:sp>
        <p:nvSpPr>
          <p:cNvPr id="19" name="文字方塊 18">
            <a:extLst>
              <a:ext uri="{FF2B5EF4-FFF2-40B4-BE49-F238E27FC236}">
                <a16:creationId xmlns:a16="http://schemas.microsoft.com/office/drawing/2014/main" id="{25F13003-E3D9-9E41-8F31-8ABE8A981ACD}"/>
              </a:ext>
            </a:extLst>
          </p:cNvPr>
          <p:cNvSpPr txBox="1"/>
          <p:nvPr/>
        </p:nvSpPr>
        <p:spPr>
          <a:xfrm>
            <a:off x="6651981" y="2936273"/>
            <a:ext cx="2266967" cy="461665"/>
          </a:xfrm>
          <a:prstGeom prst="rect">
            <a:avLst/>
          </a:prstGeom>
          <a:noFill/>
        </p:spPr>
        <p:txBody>
          <a:bodyPr wrap="none" rtlCol="0">
            <a:spAutoFit/>
          </a:bodyPr>
          <a:lstStyle/>
          <a:p>
            <a:r>
              <a:rPr lang="en-US" sz="2400" b="1" dirty="0"/>
              <a:t>Human Genome</a:t>
            </a:r>
          </a:p>
        </p:txBody>
      </p:sp>
      <p:sp>
        <p:nvSpPr>
          <p:cNvPr id="20" name="文字方塊 19">
            <a:extLst>
              <a:ext uri="{FF2B5EF4-FFF2-40B4-BE49-F238E27FC236}">
                <a16:creationId xmlns:a16="http://schemas.microsoft.com/office/drawing/2014/main" id="{1FDFFA25-F809-BB42-A435-546353B0957A}"/>
              </a:ext>
            </a:extLst>
          </p:cNvPr>
          <p:cNvSpPr txBox="1"/>
          <p:nvPr/>
        </p:nvSpPr>
        <p:spPr>
          <a:xfrm>
            <a:off x="268541" y="5866873"/>
            <a:ext cx="4348498" cy="461665"/>
          </a:xfrm>
          <a:prstGeom prst="rect">
            <a:avLst/>
          </a:prstGeom>
          <a:noFill/>
        </p:spPr>
        <p:txBody>
          <a:bodyPr wrap="none" rtlCol="0">
            <a:spAutoFit/>
          </a:bodyPr>
          <a:lstStyle/>
          <a:p>
            <a:r>
              <a:rPr lang="en-US" sz="2400" b="1" dirty="0"/>
              <a:t>Daily Geo and Physiological Data</a:t>
            </a:r>
          </a:p>
        </p:txBody>
      </p:sp>
      <p:sp>
        <p:nvSpPr>
          <p:cNvPr id="21" name="文字方塊 20">
            <a:extLst>
              <a:ext uri="{FF2B5EF4-FFF2-40B4-BE49-F238E27FC236}">
                <a16:creationId xmlns:a16="http://schemas.microsoft.com/office/drawing/2014/main" id="{F0168795-4B32-2046-BEFA-1335BC2ADA35}"/>
              </a:ext>
            </a:extLst>
          </p:cNvPr>
          <p:cNvSpPr txBox="1"/>
          <p:nvPr/>
        </p:nvSpPr>
        <p:spPr>
          <a:xfrm>
            <a:off x="5658708" y="5681444"/>
            <a:ext cx="2106795" cy="461665"/>
          </a:xfrm>
          <a:prstGeom prst="rect">
            <a:avLst/>
          </a:prstGeom>
          <a:noFill/>
        </p:spPr>
        <p:txBody>
          <a:bodyPr wrap="none" rtlCol="0">
            <a:spAutoFit/>
          </a:bodyPr>
          <a:lstStyle/>
          <a:p>
            <a:r>
              <a:rPr lang="en-US" sz="2400" b="1" dirty="0"/>
              <a:t>Social Network</a:t>
            </a:r>
          </a:p>
        </p:txBody>
      </p:sp>
    </p:spTree>
    <p:extLst>
      <p:ext uri="{BB962C8B-B14F-4D97-AF65-F5344CB8AC3E}">
        <p14:creationId xmlns:p14="http://schemas.microsoft.com/office/powerpoint/2010/main" val="182359081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文字方塊 11">
            <a:extLst>
              <a:ext uri="{FF2B5EF4-FFF2-40B4-BE49-F238E27FC236}">
                <a16:creationId xmlns:a16="http://schemas.microsoft.com/office/drawing/2014/main" id="{A92DD8A4-47A3-FE4A-949F-45441D05861D}"/>
              </a:ext>
            </a:extLst>
          </p:cNvPr>
          <p:cNvSpPr txBox="1"/>
          <p:nvPr/>
        </p:nvSpPr>
        <p:spPr>
          <a:xfrm>
            <a:off x="0" y="6450904"/>
            <a:ext cx="692150" cy="400110"/>
          </a:xfrm>
          <a:prstGeom prst="rect">
            <a:avLst/>
          </a:prstGeom>
          <a:noFill/>
        </p:spPr>
        <p:txBody>
          <a:bodyPr wrap="square" rtlCol="0">
            <a:spAutoFit/>
          </a:bodyPr>
          <a:lstStyle/>
          <a:p>
            <a:r>
              <a:rPr lang="en-US" sz="2000" b="1" dirty="0">
                <a:solidFill>
                  <a:schemeClr val="bg2">
                    <a:lumMod val="25000"/>
                  </a:schemeClr>
                </a:solidFill>
              </a:rPr>
              <a:t>P.38</a:t>
            </a:r>
          </a:p>
        </p:txBody>
      </p:sp>
      <p:cxnSp>
        <p:nvCxnSpPr>
          <p:cNvPr id="10" name="直線接點 9">
            <a:extLst>
              <a:ext uri="{FF2B5EF4-FFF2-40B4-BE49-F238E27FC236}">
                <a16:creationId xmlns:a16="http://schemas.microsoft.com/office/drawing/2014/main" id="{2210DC97-5967-284D-BA3D-B32ECBF1FE00}"/>
              </a:ext>
            </a:extLst>
          </p:cNvPr>
          <p:cNvCxnSpPr>
            <a:cxnSpLocks/>
          </p:cNvCxnSpPr>
          <p:nvPr/>
        </p:nvCxnSpPr>
        <p:spPr>
          <a:xfrm flipV="1">
            <a:off x="0" y="6417790"/>
            <a:ext cx="9144000" cy="1"/>
          </a:xfrm>
          <a:prstGeom prst="line">
            <a:avLst/>
          </a:prstGeom>
        </p:spPr>
        <p:style>
          <a:lnRef idx="1">
            <a:schemeClr val="dk1"/>
          </a:lnRef>
          <a:fillRef idx="0">
            <a:schemeClr val="dk1"/>
          </a:fillRef>
          <a:effectRef idx="0">
            <a:schemeClr val="dk1"/>
          </a:effectRef>
          <a:fontRef idx="minor">
            <a:schemeClr val="tx1"/>
          </a:fontRef>
        </p:style>
      </p:cxnSp>
      <p:pic>
        <p:nvPicPr>
          <p:cNvPr id="5" name="圖片 4">
            <a:extLst>
              <a:ext uri="{FF2B5EF4-FFF2-40B4-BE49-F238E27FC236}">
                <a16:creationId xmlns:a16="http://schemas.microsoft.com/office/drawing/2014/main" id="{2DEFD838-C460-1F4B-BE6B-3DE08A979A8B}"/>
              </a:ext>
            </a:extLst>
          </p:cNvPr>
          <p:cNvPicPr>
            <a:picLocks noChangeAspect="1"/>
          </p:cNvPicPr>
          <p:nvPr/>
        </p:nvPicPr>
        <p:blipFill>
          <a:blip r:embed="rId2"/>
          <a:stretch>
            <a:fillRect/>
          </a:stretch>
        </p:blipFill>
        <p:spPr>
          <a:xfrm>
            <a:off x="692150" y="939453"/>
            <a:ext cx="7759700" cy="5041900"/>
          </a:xfrm>
          <a:prstGeom prst="rect">
            <a:avLst/>
          </a:prstGeom>
        </p:spPr>
      </p:pic>
      <p:pic>
        <p:nvPicPr>
          <p:cNvPr id="8" name="Picture 4" descr="V:\IRTG\IRTG2150\Öffentlichkeitsarbeit\Logos\IRTG2150_logo_Final.png">
            <a:extLst>
              <a:ext uri="{FF2B5EF4-FFF2-40B4-BE49-F238E27FC236}">
                <a16:creationId xmlns:a16="http://schemas.microsoft.com/office/drawing/2014/main" id="{AF58349D-0D98-FC47-B15B-820812A45BE9}"/>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785465" y="6450904"/>
            <a:ext cx="1307892" cy="407096"/>
          </a:xfrm>
          <a:prstGeom prst="rect">
            <a:avLst/>
          </a:prstGeom>
          <a:noFill/>
          <a:extLst>
            <a:ext uri="{909E8E84-426E-40DD-AFC4-6F175D3DCCD1}">
              <a14:hiddenFill xmlns:a14="http://schemas.microsoft.com/office/drawing/2010/main">
                <a:solidFill>
                  <a:srgbClr val="FFFFFF"/>
                </a:solidFill>
              </a14:hiddenFill>
            </a:ext>
          </a:extLst>
        </p:spPr>
      </p:pic>
      <p:sp>
        <p:nvSpPr>
          <p:cNvPr id="7" name="標題 1">
            <a:extLst>
              <a:ext uri="{FF2B5EF4-FFF2-40B4-BE49-F238E27FC236}">
                <a16:creationId xmlns:a16="http://schemas.microsoft.com/office/drawing/2014/main" id="{3961EAEE-FD1C-404A-BD83-EDAFC03C0072}"/>
              </a:ext>
            </a:extLst>
          </p:cNvPr>
          <p:cNvSpPr txBox="1">
            <a:spLocks/>
          </p:cNvSpPr>
          <p:nvPr/>
        </p:nvSpPr>
        <p:spPr>
          <a:xfrm>
            <a:off x="0" y="1"/>
            <a:ext cx="9144000" cy="939452"/>
          </a:xfrm>
          <a:prstGeom prst="rect">
            <a:avLst/>
          </a:prstGeom>
          <a:solidFill>
            <a:schemeClr val="bg2">
              <a:lumMod val="25000"/>
            </a:schemeClr>
          </a:solidFill>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3600" b="1" dirty="0">
                <a:solidFill>
                  <a:schemeClr val="bg1">
                    <a:lumMod val="95000"/>
                  </a:schemeClr>
                </a:solidFill>
                <a:latin typeface="Calibri" panose="020F0502020204030204" pitchFamily="34" charset="0"/>
                <a:ea typeface="Apple LiGothic Medium" pitchFamily="2" charset="-120"/>
                <a:cs typeface="Calibri" panose="020F0502020204030204" pitchFamily="34" charset="0"/>
              </a:rPr>
              <a:t>  We Are Getting More and More “Wide Data”</a:t>
            </a:r>
          </a:p>
        </p:txBody>
      </p:sp>
    </p:spTree>
    <p:extLst>
      <p:ext uri="{BB962C8B-B14F-4D97-AF65-F5344CB8AC3E}">
        <p14:creationId xmlns:p14="http://schemas.microsoft.com/office/powerpoint/2010/main" val="251017670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753C117-ECFC-5244-BAE3-27B7A4319CA0}"/>
              </a:ext>
            </a:extLst>
          </p:cNvPr>
          <p:cNvSpPr>
            <a:spLocks noGrp="1"/>
          </p:cNvSpPr>
          <p:nvPr>
            <p:ph type="title"/>
          </p:nvPr>
        </p:nvSpPr>
        <p:spPr>
          <a:xfrm>
            <a:off x="0" y="1"/>
            <a:ext cx="9144000" cy="939452"/>
          </a:xfrm>
          <a:solidFill>
            <a:schemeClr val="bg2">
              <a:lumMod val="25000"/>
            </a:schemeClr>
          </a:solidFill>
        </p:spPr>
        <p:txBody>
          <a:bodyPr>
            <a:normAutofit/>
          </a:bodyPr>
          <a:lstStyle/>
          <a:p>
            <a:r>
              <a:rPr lang="en-US" sz="3600" b="1" dirty="0">
                <a:solidFill>
                  <a:schemeClr val="bg1">
                    <a:lumMod val="95000"/>
                  </a:schemeClr>
                </a:solidFill>
                <a:latin typeface="Calibri" panose="020F0502020204030204" pitchFamily="34" charset="0"/>
                <a:ea typeface="Apple LiGothic Medium" pitchFamily="2" charset="-120"/>
                <a:cs typeface="Calibri" panose="020F0502020204030204" pitchFamily="34" charset="0"/>
              </a:rPr>
              <a:t>  Outline of Today’s </a:t>
            </a:r>
            <a:r>
              <a:rPr lang="en-US" altLang="zh-HK" sz="3600" b="1" dirty="0">
                <a:solidFill>
                  <a:schemeClr val="bg1">
                    <a:lumMod val="95000"/>
                  </a:schemeClr>
                </a:solidFill>
                <a:latin typeface="Calibri" panose="020F0502020204030204" pitchFamily="34" charset="0"/>
                <a:ea typeface="Apple LiGothic Medium" pitchFamily="2" charset="-120"/>
                <a:cs typeface="Calibri" panose="020F0502020204030204" pitchFamily="34" charset="0"/>
              </a:rPr>
              <a:t>Workshop</a:t>
            </a:r>
            <a:endParaRPr lang="en-US" sz="3600" b="1" dirty="0">
              <a:solidFill>
                <a:schemeClr val="bg1">
                  <a:lumMod val="95000"/>
                </a:schemeClr>
              </a:solidFill>
              <a:latin typeface="Calibri" panose="020F0502020204030204" pitchFamily="34" charset="0"/>
              <a:ea typeface="Apple LiGothic Medium" pitchFamily="2" charset="-120"/>
              <a:cs typeface="Calibri" panose="020F0502020204030204" pitchFamily="34" charset="0"/>
            </a:endParaRPr>
          </a:p>
        </p:txBody>
      </p:sp>
      <p:pic>
        <p:nvPicPr>
          <p:cNvPr id="4" name="Picture 4" descr="V:\IRTG\IRTG2150\Öffentlichkeitsarbeit\Logos\IRTG2150_logo_Final.png">
            <a:extLst>
              <a:ext uri="{FF2B5EF4-FFF2-40B4-BE49-F238E27FC236}">
                <a16:creationId xmlns:a16="http://schemas.microsoft.com/office/drawing/2014/main" id="{FF2F5DDD-DB50-F640-BBA1-5D2902ECE9EB}"/>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785465" y="6450904"/>
            <a:ext cx="1307892" cy="407096"/>
          </a:xfrm>
          <a:prstGeom prst="rect">
            <a:avLst/>
          </a:prstGeom>
          <a:noFill/>
          <a:extLst>
            <a:ext uri="{909E8E84-426E-40DD-AFC4-6F175D3DCCD1}">
              <a14:hiddenFill xmlns:a14="http://schemas.microsoft.com/office/drawing/2010/main">
                <a:solidFill>
                  <a:srgbClr val="FFFFFF"/>
                </a:solidFill>
              </a14:hiddenFill>
            </a:ext>
          </a:extLst>
        </p:spPr>
      </p:pic>
      <p:sp>
        <p:nvSpPr>
          <p:cNvPr id="5" name="文字方塊 4">
            <a:extLst>
              <a:ext uri="{FF2B5EF4-FFF2-40B4-BE49-F238E27FC236}">
                <a16:creationId xmlns:a16="http://schemas.microsoft.com/office/drawing/2014/main" id="{DFEF9A22-98AC-E64C-AEEF-C0B315F5463F}"/>
              </a:ext>
            </a:extLst>
          </p:cNvPr>
          <p:cNvSpPr txBox="1"/>
          <p:nvPr/>
        </p:nvSpPr>
        <p:spPr>
          <a:xfrm>
            <a:off x="0" y="6450904"/>
            <a:ext cx="628650" cy="400110"/>
          </a:xfrm>
          <a:prstGeom prst="rect">
            <a:avLst/>
          </a:prstGeom>
          <a:noFill/>
        </p:spPr>
        <p:txBody>
          <a:bodyPr wrap="square" rtlCol="0">
            <a:spAutoFit/>
          </a:bodyPr>
          <a:lstStyle/>
          <a:p>
            <a:r>
              <a:rPr lang="en-US" sz="2000" b="1" dirty="0">
                <a:solidFill>
                  <a:schemeClr val="bg2">
                    <a:lumMod val="25000"/>
                  </a:schemeClr>
                </a:solidFill>
              </a:rPr>
              <a:t>P.39</a:t>
            </a:r>
          </a:p>
        </p:txBody>
      </p:sp>
      <p:cxnSp>
        <p:nvCxnSpPr>
          <p:cNvPr id="7" name="直線接點 6">
            <a:extLst>
              <a:ext uri="{FF2B5EF4-FFF2-40B4-BE49-F238E27FC236}">
                <a16:creationId xmlns:a16="http://schemas.microsoft.com/office/drawing/2014/main" id="{2EB0C7DE-AD04-374E-BEDD-1C5710F5FE76}"/>
              </a:ext>
            </a:extLst>
          </p:cNvPr>
          <p:cNvCxnSpPr>
            <a:cxnSpLocks/>
          </p:cNvCxnSpPr>
          <p:nvPr/>
        </p:nvCxnSpPr>
        <p:spPr>
          <a:xfrm flipV="1">
            <a:off x="0" y="6417790"/>
            <a:ext cx="9144000" cy="1"/>
          </a:xfrm>
          <a:prstGeom prst="line">
            <a:avLst/>
          </a:prstGeom>
        </p:spPr>
        <p:style>
          <a:lnRef idx="1">
            <a:schemeClr val="dk1"/>
          </a:lnRef>
          <a:fillRef idx="0">
            <a:schemeClr val="dk1"/>
          </a:fillRef>
          <a:effectRef idx="0">
            <a:schemeClr val="dk1"/>
          </a:effectRef>
          <a:fontRef idx="minor">
            <a:schemeClr val="tx1"/>
          </a:fontRef>
        </p:style>
      </p:cxnSp>
      <p:sp>
        <p:nvSpPr>
          <p:cNvPr id="6" name="內容版面配置區 2">
            <a:extLst>
              <a:ext uri="{FF2B5EF4-FFF2-40B4-BE49-F238E27FC236}">
                <a16:creationId xmlns:a16="http://schemas.microsoft.com/office/drawing/2014/main" id="{ED15659E-1931-9341-B937-321BF4D9457B}"/>
              </a:ext>
            </a:extLst>
          </p:cNvPr>
          <p:cNvSpPr>
            <a:spLocks noGrp="1"/>
          </p:cNvSpPr>
          <p:nvPr>
            <p:ph idx="1"/>
          </p:nvPr>
        </p:nvSpPr>
        <p:spPr>
          <a:xfrm>
            <a:off x="628650" y="1198304"/>
            <a:ext cx="7886700" cy="3722039"/>
          </a:xfrm>
        </p:spPr>
        <p:txBody>
          <a:bodyPr anchor="ctr">
            <a:noAutofit/>
          </a:bodyPr>
          <a:lstStyle/>
          <a:p>
            <a:pPr marL="457200" indent="-457200">
              <a:lnSpc>
                <a:spcPct val="150000"/>
              </a:lnSpc>
              <a:buFont typeface="+mj-lt"/>
              <a:buAutoNum type="arabicPeriod"/>
            </a:pPr>
            <a:r>
              <a:rPr lang="en-US" sz="3000" b="1" dirty="0">
                <a:solidFill>
                  <a:schemeClr val="bg1">
                    <a:lumMod val="75000"/>
                  </a:schemeClr>
                </a:solidFill>
              </a:rPr>
              <a:t>Why should we learn programming and R?</a:t>
            </a:r>
          </a:p>
          <a:p>
            <a:pPr marL="457200" indent="-457200">
              <a:lnSpc>
                <a:spcPct val="150000"/>
              </a:lnSpc>
              <a:buFont typeface="+mj-lt"/>
              <a:buAutoNum type="arabicPeriod"/>
            </a:pPr>
            <a:r>
              <a:rPr lang="en-US" sz="3000" b="1" dirty="0">
                <a:solidFill>
                  <a:schemeClr val="bg1">
                    <a:lumMod val="75000"/>
                  </a:schemeClr>
                </a:solidFill>
              </a:rPr>
              <a:t>Introduction to R and the Data Model</a:t>
            </a:r>
          </a:p>
          <a:p>
            <a:pPr marL="457200" indent="-457200">
              <a:lnSpc>
                <a:spcPct val="150000"/>
              </a:lnSpc>
              <a:buFont typeface="+mj-lt"/>
              <a:buAutoNum type="arabicPeriod"/>
            </a:pPr>
            <a:r>
              <a:rPr lang="en-US" sz="3000" b="1" dirty="0">
                <a:solidFill>
                  <a:schemeClr val="bg1">
                    <a:lumMod val="75000"/>
                  </a:schemeClr>
                </a:solidFill>
              </a:rPr>
              <a:t>Why should we should care about big data?</a:t>
            </a:r>
          </a:p>
          <a:p>
            <a:pPr marL="457200" indent="-457200">
              <a:lnSpc>
                <a:spcPct val="150000"/>
              </a:lnSpc>
              <a:buFont typeface="+mj-lt"/>
              <a:buAutoNum type="arabicPeriod"/>
            </a:pPr>
            <a:r>
              <a:rPr lang="en-US" sz="3000" b="1" dirty="0"/>
              <a:t>Introduction to machine learning</a:t>
            </a:r>
          </a:p>
        </p:txBody>
      </p:sp>
    </p:spTree>
    <p:extLst>
      <p:ext uri="{BB962C8B-B14F-4D97-AF65-F5344CB8AC3E}">
        <p14:creationId xmlns:p14="http://schemas.microsoft.com/office/powerpoint/2010/main" val="5592887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753C117-ECFC-5244-BAE3-27B7A4319CA0}"/>
              </a:ext>
            </a:extLst>
          </p:cNvPr>
          <p:cNvSpPr>
            <a:spLocks noGrp="1"/>
          </p:cNvSpPr>
          <p:nvPr>
            <p:ph type="title"/>
          </p:nvPr>
        </p:nvSpPr>
        <p:spPr>
          <a:xfrm>
            <a:off x="0" y="1"/>
            <a:ext cx="9144000" cy="939452"/>
          </a:xfrm>
          <a:solidFill>
            <a:schemeClr val="bg2">
              <a:lumMod val="25000"/>
            </a:schemeClr>
          </a:solidFill>
        </p:spPr>
        <p:txBody>
          <a:bodyPr>
            <a:normAutofit/>
          </a:bodyPr>
          <a:lstStyle/>
          <a:p>
            <a:r>
              <a:rPr lang="en-US" sz="3600" b="1" dirty="0">
                <a:solidFill>
                  <a:schemeClr val="bg1">
                    <a:lumMod val="95000"/>
                  </a:schemeClr>
                </a:solidFill>
                <a:latin typeface="Calibri" panose="020F0502020204030204" pitchFamily="34" charset="0"/>
                <a:ea typeface="Apple LiGothic Medium" pitchFamily="2" charset="-120"/>
                <a:cs typeface="Calibri" panose="020F0502020204030204" pitchFamily="34" charset="0"/>
              </a:rPr>
              <a:t>  Importance of Data Analytic Skills</a:t>
            </a:r>
          </a:p>
        </p:txBody>
      </p:sp>
      <p:pic>
        <p:nvPicPr>
          <p:cNvPr id="4" name="Picture 4" descr="V:\IRTG\IRTG2150\Öffentlichkeitsarbeit\Logos\IRTG2150_logo_Final.png">
            <a:extLst>
              <a:ext uri="{FF2B5EF4-FFF2-40B4-BE49-F238E27FC236}">
                <a16:creationId xmlns:a16="http://schemas.microsoft.com/office/drawing/2014/main" id="{FF2F5DDD-DB50-F640-BBA1-5D2902ECE9EB}"/>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7785465" y="6450904"/>
            <a:ext cx="1307892" cy="407096"/>
          </a:xfrm>
          <a:prstGeom prst="rect">
            <a:avLst/>
          </a:prstGeom>
          <a:noFill/>
          <a:extLst>
            <a:ext uri="{909E8E84-426E-40DD-AFC4-6F175D3DCCD1}">
              <a14:hiddenFill xmlns:a14="http://schemas.microsoft.com/office/drawing/2010/main">
                <a:solidFill>
                  <a:srgbClr val="FFFFFF"/>
                </a:solidFill>
              </a14:hiddenFill>
            </a:ext>
          </a:extLst>
        </p:spPr>
      </p:pic>
      <p:sp>
        <p:nvSpPr>
          <p:cNvPr id="5" name="文字方塊 4">
            <a:extLst>
              <a:ext uri="{FF2B5EF4-FFF2-40B4-BE49-F238E27FC236}">
                <a16:creationId xmlns:a16="http://schemas.microsoft.com/office/drawing/2014/main" id="{DFEF9A22-98AC-E64C-AEEF-C0B315F5463F}"/>
              </a:ext>
            </a:extLst>
          </p:cNvPr>
          <p:cNvSpPr txBox="1"/>
          <p:nvPr/>
        </p:nvSpPr>
        <p:spPr>
          <a:xfrm>
            <a:off x="0" y="6450904"/>
            <a:ext cx="501041" cy="400110"/>
          </a:xfrm>
          <a:prstGeom prst="rect">
            <a:avLst/>
          </a:prstGeom>
          <a:noFill/>
        </p:spPr>
        <p:txBody>
          <a:bodyPr wrap="square" rtlCol="0">
            <a:spAutoFit/>
          </a:bodyPr>
          <a:lstStyle/>
          <a:p>
            <a:r>
              <a:rPr lang="en-US" sz="2000" b="1" dirty="0">
                <a:solidFill>
                  <a:schemeClr val="bg2">
                    <a:lumMod val="25000"/>
                  </a:schemeClr>
                </a:solidFill>
              </a:rPr>
              <a:t>P.4</a:t>
            </a:r>
          </a:p>
        </p:txBody>
      </p:sp>
      <p:cxnSp>
        <p:nvCxnSpPr>
          <p:cNvPr id="7" name="直線接點 6">
            <a:extLst>
              <a:ext uri="{FF2B5EF4-FFF2-40B4-BE49-F238E27FC236}">
                <a16:creationId xmlns:a16="http://schemas.microsoft.com/office/drawing/2014/main" id="{2EB0C7DE-AD04-374E-BEDD-1C5710F5FE76}"/>
              </a:ext>
            </a:extLst>
          </p:cNvPr>
          <p:cNvCxnSpPr>
            <a:cxnSpLocks/>
          </p:cNvCxnSpPr>
          <p:nvPr/>
        </p:nvCxnSpPr>
        <p:spPr>
          <a:xfrm flipV="1">
            <a:off x="0" y="6417790"/>
            <a:ext cx="9144000" cy="1"/>
          </a:xfrm>
          <a:prstGeom prst="line">
            <a:avLst/>
          </a:prstGeom>
        </p:spPr>
        <p:style>
          <a:lnRef idx="1">
            <a:schemeClr val="dk1"/>
          </a:lnRef>
          <a:fillRef idx="0">
            <a:schemeClr val="dk1"/>
          </a:fillRef>
          <a:effectRef idx="0">
            <a:schemeClr val="dk1"/>
          </a:effectRef>
          <a:fontRef idx="minor">
            <a:schemeClr val="tx1"/>
          </a:fontRef>
        </p:style>
      </p:cxnSp>
      <p:sp>
        <p:nvSpPr>
          <p:cNvPr id="14" name="文字方塊 13">
            <a:extLst>
              <a:ext uri="{FF2B5EF4-FFF2-40B4-BE49-F238E27FC236}">
                <a16:creationId xmlns:a16="http://schemas.microsoft.com/office/drawing/2014/main" id="{9EFD85C5-3D19-7B4E-AC32-9152B634860D}"/>
              </a:ext>
            </a:extLst>
          </p:cNvPr>
          <p:cNvSpPr txBox="1"/>
          <p:nvPr/>
        </p:nvSpPr>
        <p:spPr>
          <a:xfrm>
            <a:off x="456203" y="1539574"/>
            <a:ext cx="8231594" cy="4524315"/>
          </a:xfrm>
          <a:prstGeom prst="rect">
            <a:avLst/>
          </a:prstGeom>
          <a:noFill/>
        </p:spPr>
        <p:txBody>
          <a:bodyPr wrap="square" rtlCol="0">
            <a:spAutoFit/>
          </a:bodyPr>
          <a:lstStyle/>
          <a:p>
            <a:pPr algn="just"/>
            <a:r>
              <a:rPr lang="en" altLang="zh-HK" sz="2400" b="1" dirty="0"/>
              <a:t>The ability to take data — </a:t>
            </a:r>
            <a:r>
              <a:rPr lang="en" altLang="zh-HK" sz="2400" b="1" i="1" dirty="0">
                <a:solidFill>
                  <a:srgbClr val="B9022F"/>
                </a:solidFill>
              </a:rPr>
              <a:t>to be able to understand it, to process it, to extract value from it, to visualize it, to communicate it</a:t>
            </a:r>
            <a:r>
              <a:rPr lang="en" altLang="zh-HK" sz="2400" b="1" dirty="0">
                <a:solidFill>
                  <a:srgbClr val="B9022F"/>
                </a:solidFill>
              </a:rPr>
              <a:t> </a:t>
            </a:r>
            <a:r>
              <a:rPr lang="en" altLang="zh-HK" sz="2400" b="1" dirty="0"/>
              <a:t>— that’s going to be a hugely important skill in the next decades, not only at the professional level but even at the educational level for elementary school kids, for high school kids, for college kids. Because now we really do have essentially free and ubiquitous data. </a:t>
            </a:r>
            <a:r>
              <a:rPr lang="en" altLang="zh-HK" sz="2400" b="1" i="1" dirty="0">
                <a:solidFill>
                  <a:srgbClr val="B9022F"/>
                </a:solidFill>
              </a:rPr>
              <a:t>So the complimentary scarce factor is the ability to understand that data and extract value from it.</a:t>
            </a:r>
          </a:p>
          <a:p>
            <a:pPr algn="just"/>
            <a:endParaRPr lang="en" altLang="zh-HK" sz="2400" dirty="0"/>
          </a:p>
          <a:p>
            <a:pPr algn="r"/>
            <a:r>
              <a:rPr lang="en" altLang="zh-HK" sz="2400" b="1" i="1" dirty="0"/>
              <a:t>Hal Varian</a:t>
            </a:r>
          </a:p>
          <a:p>
            <a:pPr algn="r"/>
            <a:r>
              <a:rPr lang="en" altLang="zh-HK" sz="2400" b="1" i="1" dirty="0"/>
              <a:t>Google’s Chief Economist</a:t>
            </a:r>
          </a:p>
        </p:txBody>
      </p:sp>
    </p:spTree>
    <p:extLst>
      <p:ext uri="{BB962C8B-B14F-4D97-AF65-F5344CB8AC3E}">
        <p14:creationId xmlns:p14="http://schemas.microsoft.com/office/powerpoint/2010/main" val="4598442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753C117-ECFC-5244-BAE3-27B7A4319CA0}"/>
              </a:ext>
            </a:extLst>
          </p:cNvPr>
          <p:cNvSpPr>
            <a:spLocks noGrp="1"/>
          </p:cNvSpPr>
          <p:nvPr>
            <p:ph type="title"/>
          </p:nvPr>
        </p:nvSpPr>
        <p:spPr>
          <a:xfrm>
            <a:off x="0" y="1"/>
            <a:ext cx="9144000" cy="939452"/>
          </a:xfrm>
          <a:solidFill>
            <a:schemeClr val="bg2">
              <a:lumMod val="25000"/>
            </a:schemeClr>
          </a:solidFill>
        </p:spPr>
        <p:txBody>
          <a:bodyPr>
            <a:normAutofit/>
          </a:bodyPr>
          <a:lstStyle/>
          <a:p>
            <a:r>
              <a:rPr lang="en-US" sz="3600" b="1" dirty="0">
                <a:solidFill>
                  <a:schemeClr val="bg1">
                    <a:lumMod val="95000"/>
                  </a:schemeClr>
                </a:solidFill>
                <a:latin typeface="Calibri" panose="020F0502020204030204" pitchFamily="34" charset="0"/>
                <a:ea typeface="Apple LiGothic Medium" pitchFamily="2" charset="-120"/>
                <a:cs typeface="Calibri" panose="020F0502020204030204" pitchFamily="34" charset="0"/>
              </a:rPr>
              <a:t>  What is Machine Learning?</a:t>
            </a:r>
          </a:p>
        </p:txBody>
      </p:sp>
      <p:sp>
        <p:nvSpPr>
          <p:cNvPr id="12" name="文字方塊 11">
            <a:extLst>
              <a:ext uri="{FF2B5EF4-FFF2-40B4-BE49-F238E27FC236}">
                <a16:creationId xmlns:a16="http://schemas.microsoft.com/office/drawing/2014/main" id="{A92DD8A4-47A3-FE4A-949F-45441D05861D}"/>
              </a:ext>
            </a:extLst>
          </p:cNvPr>
          <p:cNvSpPr txBox="1"/>
          <p:nvPr/>
        </p:nvSpPr>
        <p:spPr>
          <a:xfrm>
            <a:off x="0" y="6450904"/>
            <a:ext cx="762000" cy="400110"/>
          </a:xfrm>
          <a:prstGeom prst="rect">
            <a:avLst/>
          </a:prstGeom>
          <a:noFill/>
        </p:spPr>
        <p:txBody>
          <a:bodyPr wrap="square" rtlCol="0">
            <a:spAutoFit/>
          </a:bodyPr>
          <a:lstStyle/>
          <a:p>
            <a:r>
              <a:rPr lang="en-US" sz="2000" b="1" dirty="0">
                <a:solidFill>
                  <a:schemeClr val="bg2">
                    <a:lumMod val="25000"/>
                  </a:schemeClr>
                </a:solidFill>
              </a:rPr>
              <a:t>P.40</a:t>
            </a:r>
          </a:p>
        </p:txBody>
      </p:sp>
      <p:cxnSp>
        <p:nvCxnSpPr>
          <p:cNvPr id="10" name="直線接點 9">
            <a:extLst>
              <a:ext uri="{FF2B5EF4-FFF2-40B4-BE49-F238E27FC236}">
                <a16:creationId xmlns:a16="http://schemas.microsoft.com/office/drawing/2014/main" id="{2210DC97-5967-284D-BA3D-B32ECBF1FE00}"/>
              </a:ext>
            </a:extLst>
          </p:cNvPr>
          <p:cNvCxnSpPr>
            <a:cxnSpLocks/>
          </p:cNvCxnSpPr>
          <p:nvPr/>
        </p:nvCxnSpPr>
        <p:spPr>
          <a:xfrm flipV="1">
            <a:off x="0" y="6417790"/>
            <a:ext cx="9144000" cy="1"/>
          </a:xfrm>
          <a:prstGeom prst="line">
            <a:avLst/>
          </a:prstGeom>
        </p:spPr>
        <p:style>
          <a:lnRef idx="1">
            <a:schemeClr val="dk1"/>
          </a:lnRef>
          <a:fillRef idx="0">
            <a:schemeClr val="dk1"/>
          </a:fillRef>
          <a:effectRef idx="0">
            <a:schemeClr val="dk1"/>
          </a:effectRef>
          <a:fontRef idx="minor">
            <a:schemeClr val="tx1"/>
          </a:fontRef>
        </p:style>
      </p:cxnSp>
      <p:pic>
        <p:nvPicPr>
          <p:cNvPr id="8" name="Picture 4" descr="V:\IRTG\IRTG2150\Öffentlichkeitsarbeit\Logos\IRTG2150_logo_Final.png">
            <a:extLst>
              <a:ext uri="{FF2B5EF4-FFF2-40B4-BE49-F238E27FC236}">
                <a16:creationId xmlns:a16="http://schemas.microsoft.com/office/drawing/2014/main" id="{AF58349D-0D98-FC47-B15B-820812A45BE9}"/>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785465" y="6450904"/>
            <a:ext cx="1307892" cy="407096"/>
          </a:xfrm>
          <a:prstGeom prst="rect">
            <a:avLst/>
          </a:prstGeom>
          <a:noFill/>
          <a:extLst>
            <a:ext uri="{909E8E84-426E-40DD-AFC4-6F175D3DCCD1}">
              <a14:hiddenFill xmlns:a14="http://schemas.microsoft.com/office/drawing/2010/main">
                <a:solidFill>
                  <a:srgbClr val="FFFFFF"/>
                </a:solidFill>
              </a14:hiddenFill>
            </a:ext>
          </a:extLst>
        </p:spPr>
      </p:pic>
      <p:sp>
        <p:nvSpPr>
          <p:cNvPr id="6" name="內容版面配置區 2">
            <a:extLst>
              <a:ext uri="{FF2B5EF4-FFF2-40B4-BE49-F238E27FC236}">
                <a16:creationId xmlns:a16="http://schemas.microsoft.com/office/drawing/2014/main" id="{B26808FF-D68B-7640-BBD9-CAA923B5EF17}"/>
              </a:ext>
            </a:extLst>
          </p:cNvPr>
          <p:cNvSpPr>
            <a:spLocks noGrp="1"/>
          </p:cNvSpPr>
          <p:nvPr>
            <p:ph idx="1"/>
          </p:nvPr>
        </p:nvSpPr>
        <p:spPr>
          <a:xfrm>
            <a:off x="628649" y="1198304"/>
            <a:ext cx="8464707" cy="4351338"/>
          </a:xfrm>
        </p:spPr>
        <p:txBody>
          <a:bodyPr>
            <a:normAutofit/>
          </a:bodyPr>
          <a:lstStyle/>
          <a:p>
            <a:pPr marL="514350" indent="-514350">
              <a:lnSpc>
                <a:spcPct val="100000"/>
              </a:lnSpc>
              <a:buFont typeface="+mj-lt"/>
              <a:buAutoNum type="arabicPeriod"/>
            </a:pPr>
            <a:r>
              <a:rPr lang="en-US" altLang="zh-HK" sz="3000" dirty="0"/>
              <a:t>Construct or use algorithms that learn from data</a:t>
            </a:r>
          </a:p>
          <a:p>
            <a:pPr marL="514350" indent="-514350">
              <a:lnSpc>
                <a:spcPct val="100000"/>
              </a:lnSpc>
              <a:buFont typeface="+mj-lt"/>
              <a:buAutoNum type="arabicPeriod"/>
            </a:pPr>
            <a:r>
              <a:rPr lang="en-US" sz="3000" dirty="0"/>
              <a:t>More information will learn to higher performance</a:t>
            </a:r>
          </a:p>
          <a:p>
            <a:pPr marL="514350" indent="-514350">
              <a:lnSpc>
                <a:spcPct val="100000"/>
              </a:lnSpc>
              <a:buFont typeface="+mj-lt"/>
              <a:buAutoNum type="arabicPeriod"/>
            </a:pPr>
            <a:r>
              <a:rPr lang="en-US" sz="3000" dirty="0"/>
              <a:t>Learn from experience (data)</a:t>
            </a:r>
          </a:p>
        </p:txBody>
      </p:sp>
    </p:spTree>
    <p:extLst>
      <p:ext uri="{BB962C8B-B14F-4D97-AF65-F5344CB8AC3E}">
        <p14:creationId xmlns:p14="http://schemas.microsoft.com/office/powerpoint/2010/main" val="288165334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753C117-ECFC-5244-BAE3-27B7A4319CA0}"/>
              </a:ext>
            </a:extLst>
          </p:cNvPr>
          <p:cNvSpPr>
            <a:spLocks noGrp="1"/>
          </p:cNvSpPr>
          <p:nvPr>
            <p:ph type="title"/>
          </p:nvPr>
        </p:nvSpPr>
        <p:spPr>
          <a:xfrm>
            <a:off x="0" y="1"/>
            <a:ext cx="9144000" cy="939452"/>
          </a:xfrm>
          <a:solidFill>
            <a:schemeClr val="bg2">
              <a:lumMod val="25000"/>
            </a:schemeClr>
          </a:solidFill>
        </p:spPr>
        <p:txBody>
          <a:bodyPr>
            <a:normAutofit/>
          </a:bodyPr>
          <a:lstStyle/>
          <a:p>
            <a:r>
              <a:rPr lang="en-US" sz="3600" b="1" dirty="0">
                <a:solidFill>
                  <a:schemeClr val="bg1">
                    <a:lumMod val="95000"/>
                  </a:schemeClr>
                </a:solidFill>
                <a:latin typeface="Calibri" panose="020F0502020204030204" pitchFamily="34" charset="0"/>
                <a:ea typeface="Apple LiGothic Medium" pitchFamily="2" charset="-120"/>
                <a:cs typeface="Calibri" panose="020F0502020204030204" pitchFamily="34" charset="0"/>
              </a:rPr>
              <a:t>  Common ML Problems (1)</a:t>
            </a:r>
          </a:p>
        </p:txBody>
      </p:sp>
      <p:sp>
        <p:nvSpPr>
          <p:cNvPr id="12" name="文字方塊 11">
            <a:extLst>
              <a:ext uri="{FF2B5EF4-FFF2-40B4-BE49-F238E27FC236}">
                <a16:creationId xmlns:a16="http://schemas.microsoft.com/office/drawing/2014/main" id="{A92DD8A4-47A3-FE4A-949F-45441D05861D}"/>
              </a:ext>
            </a:extLst>
          </p:cNvPr>
          <p:cNvSpPr txBox="1"/>
          <p:nvPr/>
        </p:nvSpPr>
        <p:spPr>
          <a:xfrm>
            <a:off x="0" y="6450904"/>
            <a:ext cx="628650" cy="400110"/>
          </a:xfrm>
          <a:prstGeom prst="rect">
            <a:avLst/>
          </a:prstGeom>
          <a:noFill/>
        </p:spPr>
        <p:txBody>
          <a:bodyPr wrap="square" rtlCol="0">
            <a:spAutoFit/>
          </a:bodyPr>
          <a:lstStyle/>
          <a:p>
            <a:r>
              <a:rPr lang="en-US" sz="2000" b="1" dirty="0">
                <a:solidFill>
                  <a:schemeClr val="bg2">
                    <a:lumMod val="25000"/>
                  </a:schemeClr>
                </a:solidFill>
              </a:rPr>
              <a:t>P.41</a:t>
            </a:r>
          </a:p>
        </p:txBody>
      </p:sp>
      <p:cxnSp>
        <p:nvCxnSpPr>
          <p:cNvPr id="10" name="直線接點 9">
            <a:extLst>
              <a:ext uri="{FF2B5EF4-FFF2-40B4-BE49-F238E27FC236}">
                <a16:creationId xmlns:a16="http://schemas.microsoft.com/office/drawing/2014/main" id="{2210DC97-5967-284D-BA3D-B32ECBF1FE00}"/>
              </a:ext>
            </a:extLst>
          </p:cNvPr>
          <p:cNvCxnSpPr>
            <a:cxnSpLocks/>
          </p:cNvCxnSpPr>
          <p:nvPr/>
        </p:nvCxnSpPr>
        <p:spPr>
          <a:xfrm flipV="1">
            <a:off x="0" y="6417790"/>
            <a:ext cx="9144000" cy="1"/>
          </a:xfrm>
          <a:prstGeom prst="line">
            <a:avLst/>
          </a:prstGeom>
        </p:spPr>
        <p:style>
          <a:lnRef idx="1">
            <a:schemeClr val="dk1"/>
          </a:lnRef>
          <a:fillRef idx="0">
            <a:schemeClr val="dk1"/>
          </a:fillRef>
          <a:effectRef idx="0">
            <a:schemeClr val="dk1"/>
          </a:effectRef>
          <a:fontRef idx="minor">
            <a:schemeClr val="tx1"/>
          </a:fontRef>
        </p:style>
      </p:cxnSp>
      <p:pic>
        <p:nvPicPr>
          <p:cNvPr id="6" name="Picture 4" descr="V:\IRTG\IRTG2150\Öffentlichkeitsarbeit\Logos\IRTG2150_logo_Final.png">
            <a:extLst>
              <a:ext uri="{FF2B5EF4-FFF2-40B4-BE49-F238E27FC236}">
                <a16:creationId xmlns:a16="http://schemas.microsoft.com/office/drawing/2014/main" id="{564012EF-4511-6941-AEFF-8C392C09E0E5}"/>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785465" y="6450904"/>
            <a:ext cx="1307892" cy="407096"/>
          </a:xfrm>
          <a:prstGeom prst="rect">
            <a:avLst/>
          </a:prstGeom>
          <a:noFill/>
          <a:extLst>
            <a:ext uri="{909E8E84-426E-40DD-AFC4-6F175D3DCCD1}">
              <a14:hiddenFill xmlns:a14="http://schemas.microsoft.com/office/drawing/2010/main">
                <a:solidFill>
                  <a:srgbClr val="FFFFFF"/>
                </a:solidFill>
              </a14:hiddenFill>
            </a:ext>
          </a:extLst>
        </p:spPr>
      </p:pic>
      <p:sp>
        <p:nvSpPr>
          <p:cNvPr id="8" name="內容版面配置區 2">
            <a:extLst>
              <a:ext uri="{FF2B5EF4-FFF2-40B4-BE49-F238E27FC236}">
                <a16:creationId xmlns:a16="http://schemas.microsoft.com/office/drawing/2014/main" id="{39050ECD-B33C-B245-8534-F91E7469F85B}"/>
              </a:ext>
            </a:extLst>
          </p:cNvPr>
          <p:cNvSpPr>
            <a:spLocks noGrp="1"/>
          </p:cNvSpPr>
          <p:nvPr>
            <p:ph idx="1"/>
          </p:nvPr>
        </p:nvSpPr>
        <p:spPr>
          <a:xfrm>
            <a:off x="628650" y="1198304"/>
            <a:ext cx="7886700" cy="4351338"/>
          </a:xfrm>
        </p:spPr>
        <p:txBody>
          <a:bodyPr>
            <a:normAutofit/>
          </a:bodyPr>
          <a:lstStyle/>
          <a:p>
            <a:pPr marL="0" indent="0">
              <a:lnSpc>
                <a:spcPct val="150000"/>
              </a:lnSpc>
              <a:buNone/>
            </a:pPr>
            <a:r>
              <a:rPr lang="en-US" sz="3000" dirty="0"/>
              <a:t>Classification</a:t>
            </a:r>
          </a:p>
          <a:p>
            <a:pPr marL="403225" indent="-403225">
              <a:lnSpc>
                <a:spcPct val="150000"/>
              </a:lnSpc>
            </a:pPr>
            <a:r>
              <a:rPr lang="en" altLang="zh-HK" dirty="0"/>
              <a:t>Classification involves identifying the </a:t>
            </a:r>
            <a:r>
              <a:rPr lang="en" altLang="zh-HK" dirty="0">
                <a:solidFill>
                  <a:srgbClr val="B9022F"/>
                </a:solidFill>
              </a:rPr>
              <a:t>class (i.e., category) that a particular instance or observation belongs to</a:t>
            </a:r>
            <a:r>
              <a:rPr lang="en" altLang="zh-HK" dirty="0"/>
              <a:t>, based on its features. Classification is typically a supervised learning task: the classes are specified prior to the training of the classifier. </a:t>
            </a:r>
            <a:endParaRPr lang="en-US" sz="3000" dirty="0"/>
          </a:p>
        </p:txBody>
      </p:sp>
    </p:spTree>
    <p:extLst>
      <p:ext uri="{BB962C8B-B14F-4D97-AF65-F5344CB8AC3E}">
        <p14:creationId xmlns:p14="http://schemas.microsoft.com/office/powerpoint/2010/main" val="261255533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753C117-ECFC-5244-BAE3-27B7A4319CA0}"/>
              </a:ext>
            </a:extLst>
          </p:cNvPr>
          <p:cNvSpPr>
            <a:spLocks noGrp="1"/>
          </p:cNvSpPr>
          <p:nvPr>
            <p:ph type="title"/>
          </p:nvPr>
        </p:nvSpPr>
        <p:spPr>
          <a:xfrm>
            <a:off x="0" y="1"/>
            <a:ext cx="9144000" cy="939452"/>
          </a:xfrm>
          <a:solidFill>
            <a:schemeClr val="bg2">
              <a:lumMod val="25000"/>
            </a:schemeClr>
          </a:solidFill>
        </p:spPr>
        <p:txBody>
          <a:bodyPr>
            <a:normAutofit/>
          </a:bodyPr>
          <a:lstStyle/>
          <a:p>
            <a:r>
              <a:rPr lang="en-US" sz="3600" b="1" dirty="0">
                <a:solidFill>
                  <a:schemeClr val="bg1">
                    <a:lumMod val="95000"/>
                  </a:schemeClr>
                </a:solidFill>
                <a:latin typeface="Calibri" panose="020F0502020204030204" pitchFamily="34" charset="0"/>
                <a:ea typeface="Apple LiGothic Medium" pitchFamily="2" charset="-120"/>
                <a:cs typeface="Calibri" panose="020F0502020204030204" pitchFamily="34" charset="0"/>
              </a:rPr>
              <a:t>  Common ML Problems (2)</a:t>
            </a:r>
          </a:p>
        </p:txBody>
      </p:sp>
      <p:sp>
        <p:nvSpPr>
          <p:cNvPr id="12" name="文字方塊 11">
            <a:extLst>
              <a:ext uri="{FF2B5EF4-FFF2-40B4-BE49-F238E27FC236}">
                <a16:creationId xmlns:a16="http://schemas.microsoft.com/office/drawing/2014/main" id="{A92DD8A4-47A3-FE4A-949F-45441D05861D}"/>
              </a:ext>
            </a:extLst>
          </p:cNvPr>
          <p:cNvSpPr txBox="1"/>
          <p:nvPr/>
        </p:nvSpPr>
        <p:spPr>
          <a:xfrm>
            <a:off x="0" y="6450904"/>
            <a:ext cx="628650" cy="400110"/>
          </a:xfrm>
          <a:prstGeom prst="rect">
            <a:avLst/>
          </a:prstGeom>
          <a:noFill/>
        </p:spPr>
        <p:txBody>
          <a:bodyPr wrap="square" rtlCol="0">
            <a:spAutoFit/>
          </a:bodyPr>
          <a:lstStyle/>
          <a:p>
            <a:r>
              <a:rPr lang="en-US" sz="2000" b="1" dirty="0">
                <a:solidFill>
                  <a:schemeClr val="bg2">
                    <a:lumMod val="25000"/>
                  </a:schemeClr>
                </a:solidFill>
              </a:rPr>
              <a:t>P.42</a:t>
            </a:r>
          </a:p>
        </p:txBody>
      </p:sp>
      <p:cxnSp>
        <p:nvCxnSpPr>
          <p:cNvPr id="10" name="直線接點 9">
            <a:extLst>
              <a:ext uri="{FF2B5EF4-FFF2-40B4-BE49-F238E27FC236}">
                <a16:creationId xmlns:a16="http://schemas.microsoft.com/office/drawing/2014/main" id="{2210DC97-5967-284D-BA3D-B32ECBF1FE00}"/>
              </a:ext>
            </a:extLst>
          </p:cNvPr>
          <p:cNvCxnSpPr>
            <a:cxnSpLocks/>
          </p:cNvCxnSpPr>
          <p:nvPr/>
        </p:nvCxnSpPr>
        <p:spPr>
          <a:xfrm flipV="1">
            <a:off x="0" y="6417790"/>
            <a:ext cx="9144000" cy="1"/>
          </a:xfrm>
          <a:prstGeom prst="line">
            <a:avLst/>
          </a:prstGeom>
        </p:spPr>
        <p:style>
          <a:lnRef idx="1">
            <a:schemeClr val="dk1"/>
          </a:lnRef>
          <a:fillRef idx="0">
            <a:schemeClr val="dk1"/>
          </a:fillRef>
          <a:effectRef idx="0">
            <a:schemeClr val="dk1"/>
          </a:effectRef>
          <a:fontRef idx="minor">
            <a:schemeClr val="tx1"/>
          </a:fontRef>
        </p:style>
      </p:cxnSp>
      <p:pic>
        <p:nvPicPr>
          <p:cNvPr id="6" name="Picture 4" descr="V:\IRTG\IRTG2150\Öffentlichkeitsarbeit\Logos\IRTG2150_logo_Final.png">
            <a:extLst>
              <a:ext uri="{FF2B5EF4-FFF2-40B4-BE49-F238E27FC236}">
                <a16:creationId xmlns:a16="http://schemas.microsoft.com/office/drawing/2014/main" id="{564012EF-4511-6941-AEFF-8C392C09E0E5}"/>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785465" y="6450904"/>
            <a:ext cx="1307892" cy="407096"/>
          </a:xfrm>
          <a:prstGeom prst="rect">
            <a:avLst/>
          </a:prstGeom>
          <a:noFill/>
          <a:extLst>
            <a:ext uri="{909E8E84-426E-40DD-AFC4-6F175D3DCCD1}">
              <a14:hiddenFill xmlns:a14="http://schemas.microsoft.com/office/drawing/2010/main">
                <a:solidFill>
                  <a:srgbClr val="FFFFFF"/>
                </a:solidFill>
              </a14:hiddenFill>
            </a:ext>
          </a:extLst>
        </p:spPr>
      </p:pic>
      <p:sp>
        <p:nvSpPr>
          <p:cNvPr id="8" name="內容版面配置區 2">
            <a:extLst>
              <a:ext uri="{FF2B5EF4-FFF2-40B4-BE49-F238E27FC236}">
                <a16:creationId xmlns:a16="http://schemas.microsoft.com/office/drawing/2014/main" id="{39050ECD-B33C-B245-8534-F91E7469F85B}"/>
              </a:ext>
            </a:extLst>
          </p:cNvPr>
          <p:cNvSpPr>
            <a:spLocks noGrp="1"/>
          </p:cNvSpPr>
          <p:nvPr>
            <p:ph idx="1"/>
          </p:nvPr>
        </p:nvSpPr>
        <p:spPr>
          <a:xfrm>
            <a:off x="628650" y="1198304"/>
            <a:ext cx="7886700" cy="4351338"/>
          </a:xfrm>
        </p:spPr>
        <p:txBody>
          <a:bodyPr>
            <a:normAutofit/>
          </a:bodyPr>
          <a:lstStyle/>
          <a:p>
            <a:pPr marL="0" indent="0">
              <a:lnSpc>
                <a:spcPct val="150000"/>
              </a:lnSpc>
              <a:buNone/>
            </a:pPr>
            <a:r>
              <a:rPr lang="en-US" sz="3000" dirty="0"/>
              <a:t>Regression</a:t>
            </a:r>
          </a:p>
          <a:p>
            <a:pPr marL="403225" indent="-403225">
              <a:lnSpc>
                <a:spcPct val="150000"/>
              </a:lnSpc>
            </a:pPr>
            <a:r>
              <a:rPr lang="en" altLang="zh-HK" dirty="0"/>
              <a:t>Regression analyses in data mining are essentially the same as regression analyses used in non-big data settings. In machine learning contexts, regression analysis aims to </a:t>
            </a:r>
            <a:r>
              <a:rPr lang="en" altLang="zh-HK" dirty="0">
                <a:solidFill>
                  <a:srgbClr val="B9022F"/>
                </a:solidFill>
              </a:rPr>
              <a:t>identify the set of feature variables that have informative relationships with the target variable</a:t>
            </a:r>
            <a:r>
              <a:rPr lang="en" altLang="zh-HK" dirty="0"/>
              <a:t>. The goal is to build a model that can be used to predict the outcome of new data samples </a:t>
            </a:r>
          </a:p>
        </p:txBody>
      </p:sp>
    </p:spTree>
    <p:extLst>
      <p:ext uri="{BB962C8B-B14F-4D97-AF65-F5344CB8AC3E}">
        <p14:creationId xmlns:p14="http://schemas.microsoft.com/office/powerpoint/2010/main" val="364144343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753C117-ECFC-5244-BAE3-27B7A4319CA0}"/>
              </a:ext>
            </a:extLst>
          </p:cNvPr>
          <p:cNvSpPr>
            <a:spLocks noGrp="1"/>
          </p:cNvSpPr>
          <p:nvPr>
            <p:ph type="title"/>
          </p:nvPr>
        </p:nvSpPr>
        <p:spPr>
          <a:xfrm>
            <a:off x="0" y="1"/>
            <a:ext cx="9144000" cy="939452"/>
          </a:xfrm>
          <a:solidFill>
            <a:schemeClr val="bg2">
              <a:lumMod val="25000"/>
            </a:schemeClr>
          </a:solidFill>
        </p:spPr>
        <p:txBody>
          <a:bodyPr>
            <a:normAutofit/>
          </a:bodyPr>
          <a:lstStyle/>
          <a:p>
            <a:r>
              <a:rPr lang="en-US" sz="3600" b="1" dirty="0">
                <a:solidFill>
                  <a:schemeClr val="bg1">
                    <a:lumMod val="95000"/>
                  </a:schemeClr>
                </a:solidFill>
                <a:latin typeface="Calibri" panose="020F0502020204030204" pitchFamily="34" charset="0"/>
                <a:ea typeface="Apple LiGothic Medium" pitchFamily="2" charset="-120"/>
                <a:cs typeface="Calibri" panose="020F0502020204030204" pitchFamily="34" charset="0"/>
              </a:rPr>
              <a:t>  Common ML Problems (3)</a:t>
            </a:r>
          </a:p>
        </p:txBody>
      </p:sp>
      <p:sp>
        <p:nvSpPr>
          <p:cNvPr id="12" name="文字方塊 11">
            <a:extLst>
              <a:ext uri="{FF2B5EF4-FFF2-40B4-BE49-F238E27FC236}">
                <a16:creationId xmlns:a16="http://schemas.microsoft.com/office/drawing/2014/main" id="{A92DD8A4-47A3-FE4A-949F-45441D05861D}"/>
              </a:ext>
            </a:extLst>
          </p:cNvPr>
          <p:cNvSpPr txBox="1"/>
          <p:nvPr/>
        </p:nvSpPr>
        <p:spPr>
          <a:xfrm>
            <a:off x="0" y="6450904"/>
            <a:ext cx="628650" cy="400110"/>
          </a:xfrm>
          <a:prstGeom prst="rect">
            <a:avLst/>
          </a:prstGeom>
          <a:noFill/>
        </p:spPr>
        <p:txBody>
          <a:bodyPr wrap="square" rtlCol="0">
            <a:spAutoFit/>
          </a:bodyPr>
          <a:lstStyle/>
          <a:p>
            <a:r>
              <a:rPr lang="en-US" sz="2000" b="1" dirty="0">
                <a:solidFill>
                  <a:schemeClr val="bg2">
                    <a:lumMod val="25000"/>
                  </a:schemeClr>
                </a:solidFill>
              </a:rPr>
              <a:t>P.43</a:t>
            </a:r>
          </a:p>
        </p:txBody>
      </p:sp>
      <p:cxnSp>
        <p:nvCxnSpPr>
          <p:cNvPr id="10" name="直線接點 9">
            <a:extLst>
              <a:ext uri="{FF2B5EF4-FFF2-40B4-BE49-F238E27FC236}">
                <a16:creationId xmlns:a16="http://schemas.microsoft.com/office/drawing/2014/main" id="{2210DC97-5967-284D-BA3D-B32ECBF1FE00}"/>
              </a:ext>
            </a:extLst>
          </p:cNvPr>
          <p:cNvCxnSpPr>
            <a:cxnSpLocks/>
          </p:cNvCxnSpPr>
          <p:nvPr/>
        </p:nvCxnSpPr>
        <p:spPr>
          <a:xfrm flipV="1">
            <a:off x="0" y="6417790"/>
            <a:ext cx="9144000" cy="1"/>
          </a:xfrm>
          <a:prstGeom prst="line">
            <a:avLst/>
          </a:prstGeom>
        </p:spPr>
        <p:style>
          <a:lnRef idx="1">
            <a:schemeClr val="dk1"/>
          </a:lnRef>
          <a:fillRef idx="0">
            <a:schemeClr val="dk1"/>
          </a:fillRef>
          <a:effectRef idx="0">
            <a:schemeClr val="dk1"/>
          </a:effectRef>
          <a:fontRef idx="minor">
            <a:schemeClr val="tx1"/>
          </a:fontRef>
        </p:style>
      </p:cxnSp>
      <p:pic>
        <p:nvPicPr>
          <p:cNvPr id="6" name="Picture 4" descr="V:\IRTG\IRTG2150\Öffentlichkeitsarbeit\Logos\IRTG2150_logo_Final.png">
            <a:extLst>
              <a:ext uri="{FF2B5EF4-FFF2-40B4-BE49-F238E27FC236}">
                <a16:creationId xmlns:a16="http://schemas.microsoft.com/office/drawing/2014/main" id="{564012EF-4511-6941-AEFF-8C392C09E0E5}"/>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785465" y="6450904"/>
            <a:ext cx="1307892" cy="407096"/>
          </a:xfrm>
          <a:prstGeom prst="rect">
            <a:avLst/>
          </a:prstGeom>
          <a:noFill/>
          <a:extLst>
            <a:ext uri="{909E8E84-426E-40DD-AFC4-6F175D3DCCD1}">
              <a14:hiddenFill xmlns:a14="http://schemas.microsoft.com/office/drawing/2010/main">
                <a:solidFill>
                  <a:srgbClr val="FFFFFF"/>
                </a:solidFill>
              </a14:hiddenFill>
            </a:ext>
          </a:extLst>
        </p:spPr>
      </p:pic>
      <p:sp>
        <p:nvSpPr>
          <p:cNvPr id="8" name="內容版面配置區 2">
            <a:extLst>
              <a:ext uri="{FF2B5EF4-FFF2-40B4-BE49-F238E27FC236}">
                <a16:creationId xmlns:a16="http://schemas.microsoft.com/office/drawing/2014/main" id="{39050ECD-B33C-B245-8534-F91E7469F85B}"/>
              </a:ext>
            </a:extLst>
          </p:cNvPr>
          <p:cNvSpPr>
            <a:spLocks noGrp="1"/>
          </p:cNvSpPr>
          <p:nvPr>
            <p:ph idx="1"/>
          </p:nvPr>
        </p:nvSpPr>
        <p:spPr>
          <a:xfrm>
            <a:off x="628650" y="1198304"/>
            <a:ext cx="7886700" cy="4351338"/>
          </a:xfrm>
        </p:spPr>
        <p:txBody>
          <a:bodyPr>
            <a:normAutofit/>
          </a:bodyPr>
          <a:lstStyle/>
          <a:p>
            <a:pPr marL="0" indent="0">
              <a:lnSpc>
                <a:spcPct val="150000"/>
              </a:lnSpc>
              <a:buNone/>
            </a:pPr>
            <a:r>
              <a:rPr lang="en-US" sz="3000" dirty="0"/>
              <a:t>Clustering</a:t>
            </a:r>
          </a:p>
          <a:p>
            <a:pPr marL="403225" indent="-403225">
              <a:lnSpc>
                <a:spcPct val="150000"/>
              </a:lnSpc>
            </a:pPr>
            <a:r>
              <a:rPr lang="en" altLang="zh-HK" dirty="0"/>
              <a:t>Cluster analysis uses </a:t>
            </a:r>
            <a:r>
              <a:rPr lang="en" altLang="zh-HK" dirty="0">
                <a:solidFill>
                  <a:srgbClr val="B9022F"/>
                </a:solidFill>
              </a:rPr>
              <a:t>similarities and differences between samples </a:t>
            </a:r>
            <a:r>
              <a:rPr lang="en" altLang="zh-HK" dirty="0"/>
              <a:t>to find hidden patterns and structures in the data </a:t>
            </a:r>
          </a:p>
        </p:txBody>
      </p:sp>
    </p:spTree>
    <p:extLst>
      <p:ext uri="{BB962C8B-B14F-4D97-AF65-F5344CB8AC3E}">
        <p14:creationId xmlns:p14="http://schemas.microsoft.com/office/powerpoint/2010/main" val="59181480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圓角矩形 12">
            <a:extLst>
              <a:ext uri="{FF2B5EF4-FFF2-40B4-BE49-F238E27FC236}">
                <a16:creationId xmlns:a16="http://schemas.microsoft.com/office/drawing/2014/main" id="{508A4D09-2B93-8C4D-A96E-E0EE0D2F78F4}"/>
              </a:ext>
            </a:extLst>
          </p:cNvPr>
          <p:cNvSpPr/>
          <p:nvPr/>
        </p:nvSpPr>
        <p:spPr>
          <a:xfrm>
            <a:off x="517523" y="4026428"/>
            <a:ext cx="4677141" cy="2011680"/>
          </a:xfrm>
          <a:prstGeom prst="round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3000" dirty="0"/>
              <a:t>Supervised Learning</a:t>
            </a:r>
          </a:p>
        </p:txBody>
      </p:sp>
      <p:sp>
        <p:nvSpPr>
          <p:cNvPr id="2" name="標題 1">
            <a:extLst>
              <a:ext uri="{FF2B5EF4-FFF2-40B4-BE49-F238E27FC236}">
                <a16:creationId xmlns:a16="http://schemas.microsoft.com/office/drawing/2014/main" id="{0753C117-ECFC-5244-BAE3-27B7A4319CA0}"/>
              </a:ext>
            </a:extLst>
          </p:cNvPr>
          <p:cNvSpPr>
            <a:spLocks noGrp="1"/>
          </p:cNvSpPr>
          <p:nvPr>
            <p:ph type="title"/>
          </p:nvPr>
        </p:nvSpPr>
        <p:spPr>
          <a:xfrm>
            <a:off x="0" y="1"/>
            <a:ext cx="9144000" cy="939452"/>
          </a:xfrm>
          <a:solidFill>
            <a:schemeClr val="bg2">
              <a:lumMod val="25000"/>
            </a:schemeClr>
          </a:solidFill>
        </p:spPr>
        <p:txBody>
          <a:bodyPr>
            <a:normAutofit/>
          </a:bodyPr>
          <a:lstStyle/>
          <a:p>
            <a:r>
              <a:rPr lang="en-US" sz="3600" b="1" dirty="0">
                <a:solidFill>
                  <a:schemeClr val="bg1">
                    <a:lumMod val="95000"/>
                  </a:schemeClr>
                </a:solidFill>
                <a:latin typeface="Calibri" panose="020F0502020204030204" pitchFamily="34" charset="0"/>
                <a:ea typeface="Apple LiGothic Medium" pitchFamily="2" charset="-120"/>
                <a:cs typeface="Calibri" panose="020F0502020204030204" pitchFamily="34" charset="0"/>
              </a:rPr>
              <a:t>  Common ML Problems (4)</a:t>
            </a:r>
          </a:p>
        </p:txBody>
      </p:sp>
      <p:sp>
        <p:nvSpPr>
          <p:cNvPr id="12" name="文字方塊 11">
            <a:extLst>
              <a:ext uri="{FF2B5EF4-FFF2-40B4-BE49-F238E27FC236}">
                <a16:creationId xmlns:a16="http://schemas.microsoft.com/office/drawing/2014/main" id="{A92DD8A4-47A3-FE4A-949F-45441D05861D}"/>
              </a:ext>
            </a:extLst>
          </p:cNvPr>
          <p:cNvSpPr txBox="1"/>
          <p:nvPr/>
        </p:nvSpPr>
        <p:spPr>
          <a:xfrm>
            <a:off x="0" y="6450904"/>
            <a:ext cx="628650" cy="400110"/>
          </a:xfrm>
          <a:prstGeom prst="rect">
            <a:avLst/>
          </a:prstGeom>
          <a:noFill/>
        </p:spPr>
        <p:txBody>
          <a:bodyPr wrap="square" rtlCol="0">
            <a:spAutoFit/>
          </a:bodyPr>
          <a:lstStyle/>
          <a:p>
            <a:r>
              <a:rPr lang="en-US" sz="2000" b="1" dirty="0">
                <a:solidFill>
                  <a:schemeClr val="bg2">
                    <a:lumMod val="25000"/>
                  </a:schemeClr>
                </a:solidFill>
              </a:rPr>
              <a:t>P.44</a:t>
            </a:r>
          </a:p>
        </p:txBody>
      </p:sp>
      <p:cxnSp>
        <p:nvCxnSpPr>
          <p:cNvPr id="10" name="直線接點 9">
            <a:extLst>
              <a:ext uri="{FF2B5EF4-FFF2-40B4-BE49-F238E27FC236}">
                <a16:creationId xmlns:a16="http://schemas.microsoft.com/office/drawing/2014/main" id="{2210DC97-5967-284D-BA3D-B32ECBF1FE00}"/>
              </a:ext>
            </a:extLst>
          </p:cNvPr>
          <p:cNvCxnSpPr>
            <a:cxnSpLocks/>
          </p:cNvCxnSpPr>
          <p:nvPr/>
        </p:nvCxnSpPr>
        <p:spPr>
          <a:xfrm flipV="1">
            <a:off x="101600" y="6468590"/>
            <a:ext cx="9144000" cy="1"/>
          </a:xfrm>
          <a:prstGeom prst="line">
            <a:avLst/>
          </a:prstGeom>
        </p:spPr>
        <p:style>
          <a:lnRef idx="1">
            <a:schemeClr val="dk1"/>
          </a:lnRef>
          <a:fillRef idx="0">
            <a:schemeClr val="dk1"/>
          </a:fillRef>
          <a:effectRef idx="0">
            <a:schemeClr val="dk1"/>
          </a:effectRef>
          <a:fontRef idx="minor">
            <a:schemeClr val="tx1"/>
          </a:fontRef>
        </p:style>
      </p:cxnSp>
      <p:pic>
        <p:nvPicPr>
          <p:cNvPr id="6" name="Picture 4" descr="V:\IRTG\IRTG2150\Öffentlichkeitsarbeit\Logos\IRTG2150_logo_Final.png">
            <a:extLst>
              <a:ext uri="{FF2B5EF4-FFF2-40B4-BE49-F238E27FC236}">
                <a16:creationId xmlns:a16="http://schemas.microsoft.com/office/drawing/2014/main" id="{564012EF-4511-6941-AEFF-8C392C09E0E5}"/>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785465" y="6450904"/>
            <a:ext cx="1307892" cy="407096"/>
          </a:xfrm>
          <a:prstGeom prst="rect">
            <a:avLst/>
          </a:prstGeom>
          <a:noFill/>
          <a:extLst>
            <a:ext uri="{909E8E84-426E-40DD-AFC4-6F175D3DCCD1}">
              <a14:hiddenFill xmlns:a14="http://schemas.microsoft.com/office/drawing/2010/main">
                <a:solidFill>
                  <a:srgbClr val="FFFFFF"/>
                </a:solidFill>
              </a14:hiddenFill>
            </a:ext>
          </a:extLst>
        </p:spPr>
      </p:pic>
      <p:sp>
        <p:nvSpPr>
          <p:cNvPr id="11" name="圓角矩形 10">
            <a:extLst>
              <a:ext uri="{FF2B5EF4-FFF2-40B4-BE49-F238E27FC236}">
                <a16:creationId xmlns:a16="http://schemas.microsoft.com/office/drawing/2014/main" id="{406C9295-F8D3-3445-B8B2-C7F2BFB04436}"/>
              </a:ext>
            </a:extLst>
          </p:cNvPr>
          <p:cNvSpPr/>
          <p:nvPr/>
        </p:nvSpPr>
        <p:spPr>
          <a:xfrm>
            <a:off x="517523" y="1271403"/>
            <a:ext cx="4677141" cy="2011680"/>
          </a:xfrm>
          <a:prstGeom prst="round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3000" dirty="0"/>
              <a:t>Supervised Learning</a:t>
            </a:r>
          </a:p>
        </p:txBody>
      </p:sp>
      <p:sp>
        <p:nvSpPr>
          <p:cNvPr id="7" name="圓角矩形 6">
            <a:extLst>
              <a:ext uri="{FF2B5EF4-FFF2-40B4-BE49-F238E27FC236}">
                <a16:creationId xmlns:a16="http://schemas.microsoft.com/office/drawing/2014/main" id="{9433C9BB-1C2D-A248-9249-934B1D4771AA}"/>
              </a:ext>
            </a:extLst>
          </p:cNvPr>
          <p:cNvSpPr/>
          <p:nvPr/>
        </p:nvSpPr>
        <p:spPr>
          <a:xfrm>
            <a:off x="730250" y="4723344"/>
            <a:ext cx="4255907" cy="1174536"/>
          </a:xfrm>
          <a:prstGeom prst="roundRect">
            <a:avLst/>
          </a:prstGeom>
          <a:solidFill>
            <a:schemeClr val="bg1">
              <a:lumMod val="85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en-US" dirty="0"/>
              <a:t>Group and interpret data based only on input data </a:t>
            </a:r>
          </a:p>
        </p:txBody>
      </p:sp>
      <p:sp>
        <p:nvSpPr>
          <p:cNvPr id="14" name="圓角矩形 13">
            <a:extLst>
              <a:ext uri="{FF2B5EF4-FFF2-40B4-BE49-F238E27FC236}">
                <a16:creationId xmlns:a16="http://schemas.microsoft.com/office/drawing/2014/main" id="{58C74F29-D4D2-174D-A7D4-38E031DE873B}"/>
              </a:ext>
            </a:extLst>
          </p:cNvPr>
          <p:cNvSpPr/>
          <p:nvPr/>
        </p:nvSpPr>
        <p:spPr>
          <a:xfrm>
            <a:off x="730250" y="1983598"/>
            <a:ext cx="4255907" cy="1174536"/>
          </a:xfrm>
          <a:prstGeom prst="roundRect">
            <a:avLst/>
          </a:prstGeom>
          <a:solidFill>
            <a:schemeClr val="bg1">
              <a:lumMod val="85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en-US" dirty="0"/>
              <a:t>Develop predictive modal based on both input and output data</a:t>
            </a:r>
          </a:p>
        </p:txBody>
      </p:sp>
      <p:sp>
        <p:nvSpPr>
          <p:cNvPr id="15" name="圓角矩形 14">
            <a:extLst>
              <a:ext uri="{FF2B5EF4-FFF2-40B4-BE49-F238E27FC236}">
                <a16:creationId xmlns:a16="http://schemas.microsoft.com/office/drawing/2014/main" id="{6F3A6FC0-404A-454A-9573-29EE25391C50}"/>
              </a:ext>
            </a:extLst>
          </p:cNvPr>
          <p:cNvSpPr/>
          <p:nvPr/>
        </p:nvSpPr>
        <p:spPr>
          <a:xfrm>
            <a:off x="5963284" y="1199798"/>
            <a:ext cx="2459358" cy="905643"/>
          </a:xfrm>
          <a:prstGeom prst="round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t>Classification</a:t>
            </a:r>
          </a:p>
        </p:txBody>
      </p:sp>
      <p:sp>
        <p:nvSpPr>
          <p:cNvPr id="16" name="圓角矩形 15">
            <a:extLst>
              <a:ext uri="{FF2B5EF4-FFF2-40B4-BE49-F238E27FC236}">
                <a16:creationId xmlns:a16="http://schemas.microsoft.com/office/drawing/2014/main" id="{D859605C-70E5-564F-8964-69AED1D8E03A}"/>
              </a:ext>
            </a:extLst>
          </p:cNvPr>
          <p:cNvSpPr/>
          <p:nvPr/>
        </p:nvSpPr>
        <p:spPr>
          <a:xfrm>
            <a:off x="5963282" y="2387600"/>
            <a:ext cx="2459359" cy="905643"/>
          </a:xfrm>
          <a:prstGeom prst="round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t>Regression</a:t>
            </a:r>
          </a:p>
        </p:txBody>
      </p:sp>
      <p:sp>
        <p:nvSpPr>
          <p:cNvPr id="17" name="圓角矩形 16">
            <a:extLst>
              <a:ext uri="{FF2B5EF4-FFF2-40B4-BE49-F238E27FC236}">
                <a16:creationId xmlns:a16="http://schemas.microsoft.com/office/drawing/2014/main" id="{D43344FD-02B3-DE46-A837-5470E6023440}"/>
              </a:ext>
            </a:extLst>
          </p:cNvPr>
          <p:cNvSpPr/>
          <p:nvPr/>
        </p:nvSpPr>
        <p:spPr>
          <a:xfrm>
            <a:off x="5963283" y="4579446"/>
            <a:ext cx="2459358" cy="905643"/>
          </a:xfrm>
          <a:prstGeom prst="round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t>Clustering</a:t>
            </a:r>
          </a:p>
        </p:txBody>
      </p:sp>
      <p:sp>
        <p:nvSpPr>
          <p:cNvPr id="20" name="向右箭號 19">
            <a:extLst>
              <a:ext uri="{FF2B5EF4-FFF2-40B4-BE49-F238E27FC236}">
                <a16:creationId xmlns:a16="http://schemas.microsoft.com/office/drawing/2014/main" id="{AD6AC65C-D374-5342-99AD-C29135609D78}"/>
              </a:ext>
            </a:extLst>
          </p:cNvPr>
          <p:cNvSpPr/>
          <p:nvPr/>
        </p:nvSpPr>
        <p:spPr>
          <a:xfrm>
            <a:off x="5194664" y="2032828"/>
            <a:ext cx="687977" cy="372260"/>
          </a:xfrm>
          <a:prstGeom prst="rightArrow">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向右箭號 20">
            <a:extLst>
              <a:ext uri="{FF2B5EF4-FFF2-40B4-BE49-F238E27FC236}">
                <a16:creationId xmlns:a16="http://schemas.microsoft.com/office/drawing/2014/main" id="{57E200CB-0CB2-F046-9C43-5489F12C9AEA}"/>
              </a:ext>
            </a:extLst>
          </p:cNvPr>
          <p:cNvSpPr/>
          <p:nvPr/>
        </p:nvSpPr>
        <p:spPr>
          <a:xfrm>
            <a:off x="5194665" y="4846137"/>
            <a:ext cx="687976" cy="372260"/>
          </a:xfrm>
          <a:prstGeom prst="rightArrow">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6508635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753C117-ECFC-5244-BAE3-27B7A4319CA0}"/>
              </a:ext>
            </a:extLst>
          </p:cNvPr>
          <p:cNvSpPr>
            <a:spLocks noGrp="1"/>
          </p:cNvSpPr>
          <p:nvPr>
            <p:ph type="title"/>
          </p:nvPr>
        </p:nvSpPr>
        <p:spPr>
          <a:xfrm>
            <a:off x="0" y="1"/>
            <a:ext cx="9144000" cy="939452"/>
          </a:xfrm>
          <a:solidFill>
            <a:schemeClr val="bg2">
              <a:lumMod val="25000"/>
            </a:schemeClr>
          </a:solidFill>
        </p:spPr>
        <p:txBody>
          <a:bodyPr>
            <a:normAutofit/>
          </a:bodyPr>
          <a:lstStyle/>
          <a:p>
            <a:r>
              <a:rPr lang="en-US" sz="3600" b="1" dirty="0">
                <a:solidFill>
                  <a:schemeClr val="bg1">
                    <a:lumMod val="95000"/>
                  </a:schemeClr>
                </a:solidFill>
                <a:latin typeface="Calibri" panose="020F0502020204030204" pitchFamily="34" charset="0"/>
                <a:ea typeface="Apple LiGothic Medium" pitchFamily="2" charset="-120"/>
                <a:cs typeface="Calibri" panose="020F0502020204030204" pitchFamily="34" charset="0"/>
              </a:rPr>
              <a:t>  What we want to know?</a:t>
            </a:r>
          </a:p>
        </p:txBody>
      </p:sp>
      <p:sp>
        <p:nvSpPr>
          <p:cNvPr id="12" name="文字方塊 11">
            <a:extLst>
              <a:ext uri="{FF2B5EF4-FFF2-40B4-BE49-F238E27FC236}">
                <a16:creationId xmlns:a16="http://schemas.microsoft.com/office/drawing/2014/main" id="{A92DD8A4-47A3-FE4A-949F-45441D05861D}"/>
              </a:ext>
            </a:extLst>
          </p:cNvPr>
          <p:cNvSpPr txBox="1"/>
          <p:nvPr/>
        </p:nvSpPr>
        <p:spPr>
          <a:xfrm>
            <a:off x="0" y="6450904"/>
            <a:ext cx="782320" cy="400110"/>
          </a:xfrm>
          <a:prstGeom prst="rect">
            <a:avLst/>
          </a:prstGeom>
          <a:noFill/>
        </p:spPr>
        <p:txBody>
          <a:bodyPr wrap="square" rtlCol="0">
            <a:spAutoFit/>
          </a:bodyPr>
          <a:lstStyle/>
          <a:p>
            <a:r>
              <a:rPr lang="en-US" sz="2000" b="1" dirty="0">
                <a:solidFill>
                  <a:schemeClr val="bg2">
                    <a:lumMod val="25000"/>
                  </a:schemeClr>
                </a:solidFill>
              </a:rPr>
              <a:t>P.45</a:t>
            </a:r>
          </a:p>
        </p:txBody>
      </p:sp>
      <p:cxnSp>
        <p:nvCxnSpPr>
          <p:cNvPr id="10" name="直線接點 9">
            <a:extLst>
              <a:ext uri="{FF2B5EF4-FFF2-40B4-BE49-F238E27FC236}">
                <a16:creationId xmlns:a16="http://schemas.microsoft.com/office/drawing/2014/main" id="{2210DC97-5967-284D-BA3D-B32ECBF1FE00}"/>
              </a:ext>
            </a:extLst>
          </p:cNvPr>
          <p:cNvCxnSpPr>
            <a:cxnSpLocks/>
          </p:cNvCxnSpPr>
          <p:nvPr/>
        </p:nvCxnSpPr>
        <p:spPr>
          <a:xfrm flipV="1">
            <a:off x="0" y="6417790"/>
            <a:ext cx="9144000" cy="1"/>
          </a:xfrm>
          <a:prstGeom prst="line">
            <a:avLst/>
          </a:prstGeom>
        </p:spPr>
        <p:style>
          <a:lnRef idx="1">
            <a:schemeClr val="dk1"/>
          </a:lnRef>
          <a:fillRef idx="0">
            <a:schemeClr val="dk1"/>
          </a:fillRef>
          <a:effectRef idx="0">
            <a:schemeClr val="dk1"/>
          </a:effectRef>
          <a:fontRef idx="minor">
            <a:schemeClr val="tx1"/>
          </a:fontRef>
        </p:style>
      </p:cxnSp>
      <p:pic>
        <p:nvPicPr>
          <p:cNvPr id="6" name="Picture 4" descr="V:\IRTG\IRTG2150\Öffentlichkeitsarbeit\Logos\IRTG2150_logo_Final.png">
            <a:extLst>
              <a:ext uri="{FF2B5EF4-FFF2-40B4-BE49-F238E27FC236}">
                <a16:creationId xmlns:a16="http://schemas.microsoft.com/office/drawing/2014/main" id="{564012EF-4511-6941-AEFF-8C392C09E0E5}"/>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785465" y="6450904"/>
            <a:ext cx="1307892" cy="407096"/>
          </a:xfrm>
          <a:prstGeom prst="rect">
            <a:avLst/>
          </a:prstGeom>
          <a:noFill/>
          <a:extLst>
            <a:ext uri="{909E8E84-426E-40DD-AFC4-6F175D3DCCD1}">
              <a14:hiddenFill xmlns:a14="http://schemas.microsoft.com/office/drawing/2010/main">
                <a:solidFill>
                  <a:srgbClr val="FFFFFF"/>
                </a:solidFill>
              </a14:hiddenFill>
            </a:ext>
          </a:extLst>
        </p:spPr>
      </p:pic>
      <p:sp>
        <p:nvSpPr>
          <p:cNvPr id="3" name="矩形 2">
            <a:extLst>
              <a:ext uri="{FF2B5EF4-FFF2-40B4-BE49-F238E27FC236}">
                <a16:creationId xmlns:a16="http://schemas.microsoft.com/office/drawing/2014/main" id="{8ED205F9-C528-E947-95C9-37CBEB097FD2}"/>
              </a:ext>
            </a:extLst>
          </p:cNvPr>
          <p:cNvSpPr/>
          <p:nvPr/>
        </p:nvSpPr>
        <p:spPr>
          <a:xfrm>
            <a:off x="5494751" y="6015345"/>
            <a:ext cx="3598606" cy="369332"/>
          </a:xfrm>
          <a:prstGeom prst="rect">
            <a:avLst/>
          </a:prstGeom>
        </p:spPr>
        <p:txBody>
          <a:bodyPr wrap="square" anchor="ctr">
            <a:spAutoFit/>
          </a:bodyPr>
          <a:lstStyle/>
          <a:p>
            <a:pPr algn="r"/>
            <a:r>
              <a:rPr lang="en" altLang="zh-HK" dirty="0" err="1"/>
              <a:t>Bzdok</a:t>
            </a:r>
            <a:r>
              <a:rPr lang="en" altLang="zh-HK" dirty="0"/>
              <a:t> </a:t>
            </a:r>
            <a:r>
              <a:rPr lang="en" altLang="zh-HK" i="1" dirty="0"/>
              <a:t>et al</a:t>
            </a:r>
            <a:r>
              <a:rPr lang="en" altLang="zh-HK" dirty="0"/>
              <a:t>. (2018) Nature Methods</a:t>
            </a:r>
          </a:p>
        </p:txBody>
      </p:sp>
      <p:graphicFrame>
        <p:nvGraphicFramePr>
          <p:cNvPr id="4" name="表格 3">
            <a:extLst>
              <a:ext uri="{FF2B5EF4-FFF2-40B4-BE49-F238E27FC236}">
                <a16:creationId xmlns:a16="http://schemas.microsoft.com/office/drawing/2014/main" id="{B32EA16E-3AA1-E44B-B24E-9F96611D44EC}"/>
              </a:ext>
            </a:extLst>
          </p:cNvPr>
          <p:cNvGraphicFramePr>
            <a:graphicFrameLocks noGrp="1"/>
          </p:cNvGraphicFramePr>
          <p:nvPr>
            <p:extLst>
              <p:ext uri="{D42A27DB-BD31-4B8C-83A1-F6EECF244321}">
                <p14:modId xmlns:p14="http://schemas.microsoft.com/office/powerpoint/2010/main" val="2771049974"/>
              </p:ext>
            </p:extLst>
          </p:nvPr>
        </p:nvGraphicFramePr>
        <p:xfrm>
          <a:off x="618020" y="1391920"/>
          <a:ext cx="7907960" cy="4053840"/>
        </p:xfrm>
        <a:graphic>
          <a:graphicData uri="http://schemas.openxmlformats.org/drawingml/2006/table">
            <a:tbl>
              <a:tblPr firstRow="1" bandRow="1">
                <a:tableStyleId>{073A0DAA-6AF3-43AB-8588-CEC1D06C72B9}</a:tableStyleId>
              </a:tblPr>
              <a:tblGrid>
                <a:gridCol w="3953980">
                  <a:extLst>
                    <a:ext uri="{9D8B030D-6E8A-4147-A177-3AD203B41FA5}">
                      <a16:colId xmlns:a16="http://schemas.microsoft.com/office/drawing/2014/main" val="3811017936"/>
                    </a:ext>
                  </a:extLst>
                </a:gridCol>
                <a:gridCol w="3953980">
                  <a:extLst>
                    <a:ext uri="{9D8B030D-6E8A-4147-A177-3AD203B41FA5}">
                      <a16:colId xmlns:a16="http://schemas.microsoft.com/office/drawing/2014/main" val="3384925123"/>
                    </a:ext>
                  </a:extLst>
                </a:gridCol>
              </a:tblGrid>
              <a:tr h="489484">
                <a:tc>
                  <a:txBody>
                    <a:bodyPr/>
                    <a:lstStyle/>
                    <a:p>
                      <a:pPr algn="ctr"/>
                      <a:r>
                        <a:rPr lang="en-US" altLang="zh-HK" sz="3000" dirty="0"/>
                        <a:t>Inference</a:t>
                      </a:r>
                      <a:endParaRPr lang="en-US" sz="3000" dirty="0"/>
                    </a:p>
                  </a:txBody>
                  <a:tcPr/>
                </a:tc>
                <a:tc>
                  <a:txBody>
                    <a:bodyPr/>
                    <a:lstStyle/>
                    <a:p>
                      <a:pPr algn="ctr"/>
                      <a:r>
                        <a:rPr lang="en-US" altLang="zh-HK" sz="3000" dirty="0"/>
                        <a:t>Prediction</a:t>
                      </a:r>
                      <a:endParaRPr lang="en-US" sz="3000" dirty="0"/>
                    </a:p>
                  </a:txBody>
                  <a:tcPr/>
                </a:tc>
                <a:extLst>
                  <a:ext uri="{0D108BD9-81ED-4DB2-BD59-A6C34878D82A}">
                    <a16:rowId xmlns:a16="http://schemas.microsoft.com/office/drawing/2014/main" val="2275020610"/>
                  </a:ext>
                </a:extLst>
              </a:tr>
              <a:tr h="3198596">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altLang="zh-HK" sz="2800" dirty="0"/>
                        <a:t>Inference creates a mathematical model of the data- generation process to formalize understanding or test a hypothesis about how the system behaves.</a:t>
                      </a:r>
                    </a:p>
                    <a:p>
                      <a:pPr algn="l"/>
                      <a:endParaRPr lang="en-US" sz="2800" dirty="0"/>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altLang="zh-HK" sz="2800" dirty="0"/>
                        <a:t>Prediction aims at forecasting unobserved outcomes or future behavior, such as whether a mouse with a given gene expression pattern has a disease.</a:t>
                      </a:r>
                    </a:p>
                    <a:p>
                      <a:pPr algn="l"/>
                      <a:endParaRPr lang="en-US" sz="2800" dirty="0"/>
                    </a:p>
                  </a:txBody>
                  <a:tcPr/>
                </a:tc>
                <a:extLst>
                  <a:ext uri="{0D108BD9-81ED-4DB2-BD59-A6C34878D82A}">
                    <a16:rowId xmlns:a16="http://schemas.microsoft.com/office/drawing/2014/main" val="2925835055"/>
                  </a:ext>
                </a:extLst>
              </a:tr>
            </a:tbl>
          </a:graphicData>
        </a:graphic>
      </p:graphicFrame>
    </p:spTree>
    <p:extLst>
      <p:ext uri="{BB962C8B-B14F-4D97-AF65-F5344CB8AC3E}">
        <p14:creationId xmlns:p14="http://schemas.microsoft.com/office/powerpoint/2010/main" val="302646735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753C117-ECFC-5244-BAE3-27B7A4319CA0}"/>
              </a:ext>
            </a:extLst>
          </p:cNvPr>
          <p:cNvSpPr>
            <a:spLocks noGrp="1"/>
          </p:cNvSpPr>
          <p:nvPr>
            <p:ph type="title"/>
          </p:nvPr>
        </p:nvSpPr>
        <p:spPr>
          <a:xfrm>
            <a:off x="0" y="1"/>
            <a:ext cx="9144000" cy="939452"/>
          </a:xfrm>
          <a:solidFill>
            <a:schemeClr val="bg2">
              <a:lumMod val="25000"/>
            </a:schemeClr>
          </a:solidFill>
        </p:spPr>
        <p:txBody>
          <a:bodyPr>
            <a:normAutofit/>
          </a:bodyPr>
          <a:lstStyle/>
          <a:p>
            <a:r>
              <a:rPr lang="en-US" sz="3600" b="1" dirty="0">
                <a:solidFill>
                  <a:schemeClr val="bg1">
                    <a:lumMod val="95000"/>
                  </a:schemeClr>
                </a:solidFill>
                <a:latin typeface="Calibri" panose="020F0502020204030204" pitchFamily="34" charset="0"/>
                <a:ea typeface="Apple LiGothic Medium" pitchFamily="2" charset="-120"/>
                <a:cs typeface="Calibri" panose="020F0502020204030204" pitchFamily="34" charset="0"/>
              </a:rPr>
              <a:t>  Big Data Hubris!?</a:t>
            </a:r>
          </a:p>
        </p:txBody>
      </p:sp>
      <p:sp>
        <p:nvSpPr>
          <p:cNvPr id="12" name="文字方塊 11">
            <a:extLst>
              <a:ext uri="{FF2B5EF4-FFF2-40B4-BE49-F238E27FC236}">
                <a16:creationId xmlns:a16="http://schemas.microsoft.com/office/drawing/2014/main" id="{A92DD8A4-47A3-FE4A-949F-45441D05861D}"/>
              </a:ext>
            </a:extLst>
          </p:cNvPr>
          <p:cNvSpPr txBox="1"/>
          <p:nvPr/>
        </p:nvSpPr>
        <p:spPr>
          <a:xfrm>
            <a:off x="0" y="6450904"/>
            <a:ext cx="628650" cy="400110"/>
          </a:xfrm>
          <a:prstGeom prst="rect">
            <a:avLst/>
          </a:prstGeom>
          <a:noFill/>
        </p:spPr>
        <p:txBody>
          <a:bodyPr wrap="square" rtlCol="0">
            <a:spAutoFit/>
          </a:bodyPr>
          <a:lstStyle/>
          <a:p>
            <a:r>
              <a:rPr lang="en-US" sz="2000" b="1" dirty="0">
                <a:solidFill>
                  <a:schemeClr val="bg2">
                    <a:lumMod val="25000"/>
                  </a:schemeClr>
                </a:solidFill>
              </a:rPr>
              <a:t>P.46</a:t>
            </a:r>
          </a:p>
        </p:txBody>
      </p:sp>
      <p:cxnSp>
        <p:nvCxnSpPr>
          <p:cNvPr id="10" name="直線接點 9">
            <a:extLst>
              <a:ext uri="{FF2B5EF4-FFF2-40B4-BE49-F238E27FC236}">
                <a16:creationId xmlns:a16="http://schemas.microsoft.com/office/drawing/2014/main" id="{2210DC97-5967-284D-BA3D-B32ECBF1FE00}"/>
              </a:ext>
            </a:extLst>
          </p:cNvPr>
          <p:cNvCxnSpPr>
            <a:cxnSpLocks/>
          </p:cNvCxnSpPr>
          <p:nvPr/>
        </p:nvCxnSpPr>
        <p:spPr>
          <a:xfrm flipV="1">
            <a:off x="0" y="6417790"/>
            <a:ext cx="9144000" cy="1"/>
          </a:xfrm>
          <a:prstGeom prst="line">
            <a:avLst/>
          </a:prstGeom>
        </p:spPr>
        <p:style>
          <a:lnRef idx="1">
            <a:schemeClr val="dk1"/>
          </a:lnRef>
          <a:fillRef idx="0">
            <a:schemeClr val="dk1"/>
          </a:fillRef>
          <a:effectRef idx="0">
            <a:schemeClr val="dk1"/>
          </a:effectRef>
          <a:fontRef idx="minor">
            <a:schemeClr val="tx1"/>
          </a:fontRef>
        </p:style>
      </p:cxnSp>
      <p:pic>
        <p:nvPicPr>
          <p:cNvPr id="8" name="Picture 4" descr="V:\IRTG\IRTG2150\Öffentlichkeitsarbeit\Logos\IRTG2150_logo_Final.png">
            <a:extLst>
              <a:ext uri="{FF2B5EF4-FFF2-40B4-BE49-F238E27FC236}">
                <a16:creationId xmlns:a16="http://schemas.microsoft.com/office/drawing/2014/main" id="{AF58349D-0D98-FC47-B15B-820812A45BE9}"/>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7785465" y="6450904"/>
            <a:ext cx="1307892" cy="407096"/>
          </a:xfrm>
          <a:prstGeom prst="rect">
            <a:avLst/>
          </a:prstGeom>
          <a:noFill/>
          <a:extLst>
            <a:ext uri="{909E8E84-426E-40DD-AFC4-6F175D3DCCD1}">
              <a14:hiddenFill xmlns:a14="http://schemas.microsoft.com/office/drawing/2010/main">
                <a:solidFill>
                  <a:srgbClr val="FFFFFF"/>
                </a:solidFill>
              </a14:hiddenFill>
            </a:ext>
          </a:extLst>
        </p:spPr>
      </p:pic>
      <p:sp>
        <p:nvSpPr>
          <p:cNvPr id="6" name="內容版面配置區 2">
            <a:extLst>
              <a:ext uri="{FF2B5EF4-FFF2-40B4-BE49-F238E27FC236}">
                <a16:creationId xmlns:a16="http://schemas.microsoft.com/office/drawing/2014/main" id="{721FBC3F-37E7-454E-A83E-182D64F72876}"/>
              </a:ext>
            </a:extLst>
          </p:cNvPr>
          <p:cNvSpPr>
            <a:spLocks noGrp="1"/>
          </p:cNvSpPr>
          <p:nvPr>
            <p:ph idx="1"/>
          </p:nvPr>
        </p:nvSpPr>
        <p:spPr>
          <a:xfrm>
            <a:off x="628650" y="1198304"/>
            <a:ext cx="7886700" cy="4351338"/>
          </a:xfrm>
        </p:spPr>
        <p:txBody>
          <a:bodyPr>
            <a:normAutofit/>
          </a:bodyPr>
          <a:lstStyle/>
          <a:p>
            <a:pPr marL="361950" indent="-361950">
              <a:lnSpc>
                <a:spcPct val="150000"/>
              </a:lnSpc>
              <a:tabLst>
                <a:tab pos="1863725" algn="l"/>
              </a:tabLst>
            </a:pPr>
            <a:r>
              <a:rPr lang="en-US" altLang="zh-HK" sz="2800" dirty="0"/>
              <a:t>Supplement, n</a:t>
            </a:r>
            <a:r>
              <a:rPr lang="en-US" sz="2800" dirty="0"/>
              <a:t>ot a replacement, of traditional data collection and analysis</a:t>
            </a:r>
          </a:p>
          <a:p>
            <a:pPr marL="361950" indent="-361950">
              <a:lnSpc>
                <a:spcPct val="150000"/>
              </a:lnSpc>
              <a:tabLst>
                <a:tab pos="1863725" algn="l"/>
              </a:tabLst>
            </a:pPr>
            <a:r>
              <a:rPr lang="en" altLang="zh-HK" sz="2800" dirty="0"/>
              <a:t>Simply having access to a lot of data makes the use of rigorous methods unimportant? </a:t>
            </a:r>
            <a:r>
              <a:rPr lang="en" altLang="zh-HK" sz="2800" b="1" dirty="0"/>
              <a:t>NO</a:t>
            </a:r>
          </a:p>
          <a:p>
            <a:pPr marL="704850" lvl="2" indent="-361950">
              <a:lnSpc>
                <a:spcPct val="150000"/>
              </a:lnSpc>
              <a:tabLst>
                <a:tab pos="1863725" algn="l"/>
              </a:tabLst>
            </a:pPr>
            <a:r>
              <a:rPr lang="en" altLang="zh-HK" sz="2600" dirty="0">
                <a:solidFill>
                  <a:srgbClr val="B9022F"/>
                </a:solidFill>
              </a:rPr>
              <a:t>Big data isn’t necessarily better data</a:t>
            </a:r>
          </a:p>
          <a:p>
            <a:pPr marL="0" indent="0">
              <a:buNone/>
            </a:pPr>
            <a:endParaRPr lang="en" sz="2800" dirty="0"/>
          </a:p>
        </p:txBody>
      </p:sp>
    </p:spTree>
    <p:extLst>
      <p:ext uri="{BB962C8B-B14F-4D97-AF65-F5344CB8AC3E}">
        <p14:creationId xmlns:p14="http://schemas.microsoft.com/office/powerpoint/2010/main" val="417847217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753C117-ECFC-5244-BAE3-27B7A4319CA0}"/>
              </a:ext>
            </a:extLst>
          </p:cNvPr>
          <p:cNvSpPr>
            <a:spLocks noGrp="1"/>
          </p:cNvSpPr>
          <p:nvPr>
            <p:ph type="title"/>
          </p:nvPr>
        </p:nvSpPr>
        <p:spPr>
          <a:xfrm>
            <a:off x="0" y="1"/>
            <a:ext cx="9144000" cy="939452"/>
          </a:xfrm>
          <a:solidFill>
            <a:schemeClr val="bg2">
              <a:lumMod val="25000"/>
            </a:schemeClr>
          </a:solidFill>
        </p:spPr>
        <p:txBody>
          <a:bodyPr>
            <a:normAutofit/>
          </a:bodyPr>
          <a:lstStyle/>
          <a:p>
            <a:r>
              <a:rPr lang="en-US" sz="3600" b="1" dirty="0">
                <a:solidFill>
                  <a:schemeClr val="bg1">
                    <a:lumMod val="95000"/>
                  </a:schemeClr>
                </a:solidFill>
                <a:latin typeface="Calibri" panose="020F0502020204030204" pitchFamily="34" charset="0"/>
                <a:ea typeface="Apple LiGothic Medium" pitchFamily="2" charset="-120"/>
                <a:cs typeface="Calibri" panose="020F0502020204030204" pitchFamily="34" charset="0"/>
              </a:rPr>
              <a:t>  Problematic Machine Learning</a:t>
            </a:r>
          </a:p>
        </p:txBody>
      </p:sp>
      <p:sp>
        <p:nvSpPr>
          <p:cNvPr id="12" name="文字方塊 11">
            <a:extLst>
              <a:ext uri="{FF2B5EF4-FFF2-40B4-BE49-F238E27FC236}">
                <a16:creationId xmlns:a16="http://schemas.microsoft.com/office/drawing/2014/main" id="{A92DD8A4-47A3-FE4A-949F-45441D05861D}"/>
              </a:ext>
            </a:extLst>
          </p:cNvPr>
          <p:cNvSpPr txBox="1"/>
          <p:nvPr/>
        </p:nvSpPr>
        <p:spPr>
          <a:xfrm>
            <a:off x="0" y="6450904"/>
            <a:ext cx="628650" cy="400110"/>
          </a:xfrm>
          <a:prstGeom prst="rect">
            <a:avLst/>
          </a:prstGeom>
          <a:noFill/>
        </p:spPr>
        <p:txBody>
          <a:bodyPr wrap="square" rtlCol="0">
            <a:spAutoFit/>
          </a:bodyPr>
          <a:lstStyle/>
          <a:p>
            <a:pPr algn="ctr"/>
            <a:r>
              <a:rPr lang="en-US" sz="2000" b="1" dirty="0">
                <a:solidFill>
                  <a:schemeClr val="bg2">
                    <a:lumMod val="25000"/>
                  </a:schemeClr>
                </a:solidFill>
              </a:rPr>
              <a:t>P.47</a:t>
            </a:r>
          </a:p>
        </p:txBody>
      </p:sp>
      <p:cxnSp>
        <p:nvCxnSpPr>
          <p:cNvPr id="10" name="直線接點 9">
            <a:extLst>
              <a:ext uri="{FF2B5EF4-FFF2-40B4-BE49-F238E27FC236}">
                <a16:creationId xmlns:a16="http://schemas.microsoft.com/office/drawing/2014/main" id="{2210DC97-5967-284D-BA3D-B32ECBF1FE00}"/>
              </a:ext>
            </a:extLst>
          </p:cNvPr>
          <p:cNvCxnSpPr>
            <a:cxnSpLocks/>
          </p:cNvCxnSpPr>
          <p:nvPr/>
        </p:nvCxnSpPr>
        <p:spPr>
          <a:xfrm flipV="1">
            <a:off x="0" y="6417790"/>
            <a:ext cx="9144000" cy="1"/>
          </a:xfrm>
          <a:prstGeom prst="line">
            <a:avLst/>
          </a:prstGeom>
        </p:spPr>
        <p:style>
          <a:lnRef idx="1">
            <a:schemeClr val="dk1"/>
          </a:lnRef>
          <a:fillRef idx="0">
            <a:schemeClr val="dk1"/>
          </a:fillRef>
          <a:effectRef idx="0">
            <a:schemeClr val="dk1"/>
          </a:effectRef>
          <a:fontRef idx="minor">
            <a:schemeClr val="tx1"/>
          </a:fontRef>
        </p:style>
      </p:cxnSp>
      <p:pic>
        <p:nvPicPr>
          <p:cNvPr id="6" name="Picture 4" descr="V:\IRTG\IRTG2150\Öffentlichkeitsarbeit\Logos\IRTG2150_logo_Final.png">
            <a:extLst>
              <a:ext uri="{FF2B5EF4-FFF2-40B4-BE49-F238E27FC236}">
                <a16:creationId xmlns:a16="http://schemas.microsoft.com/office/drawing/2014/main" id="{564012EF-4511-6941-AEFF-8C392C09E0E5}"/>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785465" y="6450904"/>
            <a:ext cx="1307892" cy="407096"/>
          </a:xfrm>
          <a:prstGeom prst="rect">
            <a:avLst/>
          </a:prstGeom>
          <a:noFill/>
          <a:extLst>
            <a:ext uri="{909E8E84-426E-40DD-AFC4-6F175D3DCCD1}">
              <a14:hiddenFill xmlns:a14="http://schemas.microsoft.com/office/drawing/2010/main">
                <a:solidFill>
                  <a:srgbClr val="FFFFFF"/>
                </a:solidFill>
              </a14:hiddenFill>
            </a:ext>
          </a:extLst>
        </p:spPr>
      </p:pic>
      <p:sp>
        <p:nvSpPr>
          <p:cNvPr id="8" name="內容版面配置區 2">
            <a:extLst>
              <a:ext uri="{FF2B5EF4-FFF2-40B4-BE49-F238E27FC236}">
                <a16:creationId xmlns:a16="http://schemas.microsoft.com/office/drawing/2014/main" id="{39050ECD-B33C-B245-8534-F91E7469F85B}"/>
              </a:ext>
            </a:extLst>
          </p:cNvPr>
          <p:cNvSpPr>
            <a:spLocks noGrp="1"/>
          </p:cNvSpPr>
          <p:nvPr>
            <p:ph idx="1"/>
          </p:nvPr>
        </p:nvSpPr>
        <p:spPr>
          <a:xfrm>
            <a:off x="628650" y="1198304"/>
            <a:ext cx="7886700" cy="4351338"/>
          </a:xfrm>
        </p:spPr>
        <p:txBody>
          <a:bodyPr>
            <a:normAutofit/>
          </a:bodyPr>
          <a:lstStyle/>
          <a:p>
            <a:pPr marL="0" indent="0">
              <a:buNone/>
            </a:pPr>
            <a:r>
              <a:rPr lang="en-US" sz="2400" dirty="0"/>
              <a:t>A case of Google Flu Trends (GTF)</a:t>
            </a:r>
          </a:p>
        </p:txBody>
      </p:sp>
      <p:pic>
        <p:nvPicPr>
          <p:cNvPr id="4" name="圖片 3">
            <a:extLst>
              <a:ext uri="{FF2B5EF4-FFF2-40B4-BE49-F238E27FC236}">
                <a16:creationId xmlns:a16="http://schemas.microsoft.com/office/drawing/2014/main" id="{E0F9DA01-3D2B-BE49-928E-06786771C7D3}"/>
              </a:ext>
            </a:extLst>
          </p:cNvPr>
          <p:cNvPicPr>
            <a:picLocks noChangeAspect="1"/>
          </p:cNvPicPr>
          <p:nvPr/>
        </p:nvPicPr>
        <p:blipFill>
          <a:blip r:embed="rId4"/>
          <a:stretch>
            <a:fillRect/>
          </a:stretch>
        </p:blipFill>
        <p:spPr>
          <a:xfrm>
            <a:off x="1239520" y="1685923"/>
            <a:ext cx="6412230" cy="4551479"/>
          </a:xfrm>
          <a:prstGeom prst="rect">
            <a:avLst/>
          </a:prstGeom>
        </p:spPr>
      </p:pic>
    </p:spTree>
    <p:extLst>
      <p:ext uri="{BB962C8B-B14F-4D97-AF65-F5344CB8AC3E}">
        <p14:creationId xmlns:p14="http://schemas.microsoft.com/office/powerpoint/2010/main" val="121531947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753C117-ECFC-5244-BAE3-27B7A4319CA0}"/>
              </a:ext>
            </a:extLst>
          </p:cNvPr>
          <p:cNvSpPr>
            <a:spLocks noGrp="1"/>
          </p:cNvSpPr>
          <p:nvPr>
            <p:ph type="title"/>
          </p:nvPr>
        </p:nvSpPr>
        <p:spPr>
          <a:xfrm>
            <a:off x="0" y="1"/>
            <a:ext cx="9144000" cy="939452"/>
          </a:xfrm>
          <a:solidFill>
            <a:schemeClr val="bg2">
              <a:lumMod val="25000"/>
            </a:schemeClr>
          </a:solidFill>
        </p:spPr>
        <p:txBody>
          <a:bodyPr>
            <a:normAutofit/>
          </a:bodyPr>
          <a:lstStyle/>
          <a:p>
            <a:r>
              <a:rPr lang="en-US" sz="3600" b="1" dirty="0">
                <a:solidFill>
                  <a:schemeClr val="bg1">
                    <a:lumMod val="95000"/>
                  </a:schemeClr>
                </a:solidFill>
                <a:latin typeface="Calibri" panose="020F0502020204030204" pitchFamily="34" charset="0"/>
                <a:ea typeface="Apple LiGothic Medium" pitchFamily="2" charset="-120"/>
                <a:cs typeface="Calibri" panose="020F0502020204030204" pitchFamily="34" charset="0"/>
              </a:rPr>
              <a:t>  Take Home Messages and Outlook</a:t>
            </a:r>
          </a:p>
        </p:txBody>
      </p:sp>
      <p:sp>
        <p:nvSpPr>
          <p:cNvPr id="12" name="文字方塊 11">
            <a:extLst>
              <a:ext uri="{FF2B5EF4-FFF2-40B4-BE49-F238E27FC236}">
                <a16:creationId xmlns:a16="http://schemas.microsoft.com/office/drawing/2014/main" id="{A92DD8A4-47A3-FE4A-949F-45441D05861D}"/>
              </a:ext>
            </a:extLst>
          </p:cNvPr>
          <p:cNvSpPr txBox="1"/>
          <p:nvPr/>
        </p:nvSpPr>
        <p:spPr>
          <a:xfrm>
            <a:off x="0" y="6450904"/>
            <a:ext cx="749300" cy="400110"/>
          </a:xfrm>
          <a:prstGeom prst="rect">
            <a:avLst/>
          </a:prstGeom>
          <a:noFill/>
        </p:spPr>
        <p:txBody>
          <a:bodyPr wrap="square" rtlCol="0">
            <a:spAutoFit/>
          </a:bodyPr>
          <a:lstStyle/>
          <a:p>
            <a:r>
              <a:rPr lang="en-US" sz="2000" b="1" dirty="0">
                <a:solidFill>
                  <a:schemeClr val="bg2">
                    <a:lumMod val="25000"/>
                  </a:schemeClr>
                </a:solidFill>
              </a:rPr>
              <a:t>P.48</a:t>
            </a:r>
          </a:p>
        </p:txBody>
      </p:sp>
      <p:cxnSp>
        <p:nvCxnSpPr>
          <p:cNvPr id="10" name="直線接點 9">
            <a:extLst>
              <a:ext uri="{FF2B5EF4-FFF2-40B4-BE49-F238E27FC236}">
                <a16:creationId xmlns:a16="http://schemas.microsoft.com/office/drawing/2014/main" id="{2210DC97-5967-284D-BA3D-B32ECBF1FE00}"/>
              </a:ext>
            </a:extLst>
          </p:cNvPr>
          <p:cNvCxnSpPr>
            <a:cxnSpLocks/>
          </p:cNvCxnSpPr>
          <p:nvPr/>
        </p:nvCxnSpPr>
        <p:spPr>
          <a:xfrm flipV="1">
            <a:off x="0" y="6417790"/>
            <a:ext cx="9144000" cy="1"/>
          </a:xfrm>
          <a:prstGeom prst="line">
            <a:avLst/>
          </a:prstGeom>
        </p:spPr>
        <p:style>
          <a:lnRef idx="1">
            <a:schemeClr val="dk1"/>
          </a:lnRef>
          <a:fillRef idx="0">
            <a:schemeClr val="dk1"/>
          </a:fillRef>
          <a:effectRef idx="0">
            <a:schemeClr val="dk1"/>
          </a:effectRef>
          <a:fontRef idx="minor">
            <a:schemeClr val="tx1"/>
          </a:fontRef>
        </p:style>
      </p:cxnSp>
      <p:pic>
        <p:nvPicPr>
          <p:cNvPr id="6" name="Picture 4" descr="V:\IRTG\IRTG2150\Öffentlichkeitsarbeit\Logos\IRTG2150_logo_Final.png">
            <a:extLst>
              <a:ext uri="{FF2B5EF4-FFF2-40B4-BE49-F238E27FC236}">
                <a16:creationId xmlns:a16="http://schemas.microsoft.com/office/drawing/2014/main" id="{564012EF-4511-6941-AEFF-8C392C09E0E5}"/>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7785465" y="6450904"/>
            <a:ext cx="1307892" cy="407096"/>
          </a:xfrm>
          <a:prstGeom prst="rect">
            <a:avLst/>
          </a:prstGeom>
          <a:noFill/>
          <a:extLst>
            <a:ext uri="{909E8E84-426E-40DD-AFC4-6F175D3DCCD1}">
              <a14:hiddenFill xmlns:a14="http://schemas.microsoft.com/office/drawing/2010/main">
                <a:solidFill>
                  <a:srgbClr val="FFFFFF"/>
                </a:solidFill>
              </a14:hiddenFill>
            </a:ext>
          </a:extLst>
        </p:spPr>
      </p:pic>
      <p:sp>
        <p:nvSpPr>
          <p:cNvPr id="8" name="內容版面配置區 2">
            <a:extLst>
              <a:ext uri="{FF2B5EF4-FFF2-40B4-BE49-F238E27FC236}">
                <a16:creationId xmlns:a16="http://schemas.microsoft.com/office/drawing/2014/main" id="{39050ECD-B33C-B245-8534-F91E7469F85B}"/>
              </a:ext>
            </a:extLst>
          </p:cNvPr>
          <p:cNvSpPr>
            <a:spLocks noGrp="1"/>
          </p:cNvSpPr>
          <p:nvPr>
            <p:ph idx="1"/>
          </p:nvPr>
        </p:nvSpPr>
        <p:spPr>
          <a:xfrm>
            <a:off x="628650" y="1198304"/>
            <a:ext cx="7886700" cy="4511616"/>
          </a:xfrm>
        </p:spPr>
        <p:txBody>
          <a:bodyPr>
            <a:noAutofit/>
          </a:bodyPr>
          <a:lstStyle/>
          <a:p>
            <a:pPr marL="361950" indent="-361950">
              <a:lnSpc>
                <a:spcPct val="150000"/>
              </a:lnSpc>
            </a:pPr>
            <a:r>
              <a:rPr lang="en-US" sz="2400" dirty="0"/>
              <a:t>Open science practice</a:t>
            </a:r>
          </a:p>
          <a:p>
            <a:pPr marL="361950" indent="-361950">
              <a:lnSpc>
                <a:spcPct val="150000"/>
              </a:lnSpc>
            </a:pPr>
            <a:r>
              <a:rPr lang="en-US" sz="2400" dirty="0"/>
              <a:t>R programming provides a good environment for reproducible research</a:t>
            </a:r>
          </a:p>
          <a:p>
            <a:pPr marL="361950" indent="-361950">
              <a:lnSpc>
                <a:spcPct val="150000"/>
              </a:lnSpc>
            </a:pPr>
            <a:r>
              <a:rPr lang="en-US" sz="2400" dirty="0"/>
              <a:t>Learning R can get you ready for the big data challenge</a:t>
            </a:r>
          </a:p>
          <a:p>
            <a:pPr marL="361950" indent="-361950">
              <a:lnSpc>
                <a:spcPct val="150000"/>
              </a:lnSpc>
            </a:pPr>
            <a:r>
              <a:rPr lang="en-US" sz="2400" dirty="0"/>
              <a:t>Big data is not necessarily better data</a:t>
            </a:r>
          </a:p>
          <a:p>
            <a:pPr marL="361950" indent="-361950">
              <a:lnSpc>
                <a:spcPct val="150000"/>
              </a:lnSpc>
            </a:pPr>
            <a:r>
              <a:rPr lang="en-US" sz="2400" dirty="0"/>
              <a:t>Personally, I favor big data for generating novel hypothesis and experiments for hypothesis confirmation</a:t>
            </a:r>
          </a:p>
        </p:txBody>
      </p:sp>
    </p:spTree>
    <p:extLst>
      <p:ext uri="{BB962C8B-B14F-4D97-AF65-F5344CB8AC3E}">
        <p14:creationId xmlns:p14="http://schemas.microsoft.com/office/powerpoint/2010/main" val="44276537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753C117-ECFC-5244-BAE3-27B7A4319CA0}"/>
              </a:ext>
            </a:extLst>
          </p:cNvPr>
          <p:cNvSpPr>
            <a:spLocks noGrp="1"/>
          </p:cNvSpPr>
          <p:nvPr>
            <p:ph type="title"/>
          </p:nvPr>
        </p:nvSpPr>
        <p:spPr>
          <a:xfrm>
            <a:off x="0" y="1"/>
            <a:ext cx="9144000" cy="939452"/>
          </a:xfrm>
          <a:solidFill>
            <a:schemeClr val="bg2">
              <a:lumMod val="25000"/>
            </a:schemeClr>
          </a:solidFill>
        </p:spPr>
        <p:txBody>
          <a:bodyPr>
            <a:normAutofit/>
          </a:bodyPr>
          <a:lstStyle/>
          <a:p>
            <a:r>
              <a:rPr lang="en-US" sz="3600" b="1" dirty="0">
                <a:solidFill>
                  <a:schemeClr val="bg1">
                    <a:lumMod val="95000"/>
                  </a:schemeClr>
                </a:solidFill>
                <a:latin typeface="Calibri" panose="020F0502020204030204" pitchFamily="34" charset="0"/>
                <a:ea typeface="Apple LiGothic Medium" pitchFamily="2" charset="-120"/>
                <a:cs typeface="Calibri" panose="020F0502020204030204" pitchFamily="34" charset="0"/>
              </a:rPr>
              <a:t>  Resources</a:t>
            </a:r>
          </a:p>
        </p:txBody>
      </p:sp>
      <p:pic>
        <p:nvPicPr>
          <p:cNvPr id="4" name="Picture 4" descr="V:\IRTG\IRTG2150\Öffentlichkeitsarbeit\Logos\IRTG2150_logo_Final.png">
            <a:extLst>
              <a:ext uri="{FF2B5EF4-FFF2-40B4-BE49-F238E27FC236}">
                <a16:creationId xmlns:a16="http://schemas.microsoft.com/office/drawing/2014/main" id="{FF2F5DDD-DB50-F640-BBA1-5D2902ECE9EB}"/>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7785465" y="6450904"/>
            <a:ext cx="1307892" cy="407096"/>
          </a:xfrm>
          <a:prstGeom prst="rect">
            <a:avLst/>
          </a:prstGeom>
          <a:noFill/>
          <a:extLst>
            <a:ext uri="{909E8E84-426E-40DD-AFC4-6F175D3DCCD1}">
              <a14:hiddenFill xmlns:a14="http://schemas.microsoft.com/office/drawing/2010/main">
                <a:solidFill>
                  <a:srgbClr val="FFFFFF"/>
                </a:solidFill>
              </a14:hiddenFill>
            </a:ext>
          </a:extLst>
        </p:spPr>
      </p:pic>
      <p:sp>
        <p:nvSpPr>
          <p:cNvPr id="5" name="文字方塊 4">
            <a:extLst>
              <a:ext uri="{FF2B5EF4-FFF2-40B4-BE49-F238E27FC236}">
                <a16:creationId xmlns:a16="http://schemas.microsoft.com/office/drawing/2014/main" id="{DFEF9A22-98AC-E64C-AEEF-C0B315F5463F}"/>
              </a:ext>
            </a:extLst>
          </p:cNvPr>
          <p:cNvSpPr txBox="1"/>
          <p:nvPr/>
        </p:nvSpPr>
        <p:spPr>
          <a:xfrm>
            <a:off x="0" y="6450904"/>
            <a:ext cx="766119" cy="400110"/>
          </a:xfrm>
          <a:prstGeom prst="rect">
            <a:avLst/>
          </a:prstGeom>
          <a:noFill/>
        </p:spPr>
        <p:txBody>
          <a:bodyPr wrap="square" rtlCol="0">
            <a:spAutoFit/>
          </a:bodyPr>
          <a:lstStyle/>
          <a:p>
            <a:r>
              <a:rPr lang="en-US" sz="2000" b="1" dirty="0">
                <a:solidFill>
                  <a:schemeClr val="bg2">
                    <a:lumMod val="25000"/>
                  </a:schemeClr>
                </a:solidFill>
              </a:rPr>
              <a:t>P.49</a:t>
            </a:r>
          </a:p>
        </p:txBody>
      </p:sp>
      <p:cxnSp>
        <p:nvCxnSpPr>
          <p:cNvPr id="7" name="直線接點 6">
            <a:extLst>
              <a:ext uri="{FF2B5EF4-FFF2-40B4-BE49-F238E27FC236}">
                <a16:creationId xmlns:a16="http://schemas.microsoft.com/office/drawing/2014/main" id="{2EB0C7DE-AD04-374E-BEDD-1C5710F5FE76}"/>
              </a:ext>
            </a:extLst>
          </p:cNvPr>
          <p:cNvCxnSpPr>
            <a:cxnSpLocks/>
          </p:cNvCxnSpPr>
          <p:nvPr/>
        </p:nvCxnSpPr>
        <p:spPr>
          <a:xfrm flipV="1">
            <a:off x="0" y="6417790"/>
            <a:ext cx="9144000" cy="1"/>
          </a:xfrm>
          <a:prstGeom prst="line">
            <a:avLst/>
          </a:prstGeom>
        </p:spPr>
        <p:style>
          <a:lnRef idx="1">
            <a:schemeClr val="dk1"/>
          </a:lnRef>
          <a:fillRef idx="0">
            <a:schemeClr val="dk1"/>
          </a:fillRef>
          <a:effectRef idx="0">
            <a:schemeClr val="dk1"/>
          </a:effectRef>
          <a:fontRef idx="minor">
            <a:schemeClr val="tx1"/>
          </a:fontRef>
        </p:style>
      </p:cxnSp>
      <p:pic>
        <p:nvPicPr>
          <p:cNvPr id="8" name="Picture 2" descr="C:\Users\wty190\Desktop\I_will_use_Google_before_asking_dumb_questions.jpg">
            <a:extLst>
              <a:ext uri="{FF2B5EF4-FFF2-40B4-BE49-F238E27FC236}">
                <a16:creationId xmlns:a16="http://schemas.microsoft.com/office/drawing/2014/main" id="{81BEEBA5-E4D0-7747-9EE7-A60C8138115C}"/>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2198" b="99634" l="2268" r="99546">
                        <a14:foregroundMark x1="93197" y1="94139" x2="93197" y2="94139"/>
                        <a14:foregroundMark x1="87302" y1="95971" x2="87302" y2="95971"/>
                        <a14:backgroundMark x1="91383" y1="88645" x2="91383" y2="88645"/>
                      </a14:backgroundRemoval>
                    </a14:imgEffect>
                  </a14:imgLayer>
                </a14:imgProps>
              </a:ext>
              <a:ext uri="{28A0092B-C50C-407E-A947-70E740481C1C}">
                <a14:useLocalDpi xmlns:a14="http://schemas.microsoft.com/office/drawing/2010/main" val="0"/>
              </a:ext>
            </a:extLst>
          </a:blip>
          <a:srcRect/>
          <a:stretch>
            <a:fillRect/>
          </a:stretch>
        </p:blipFill>
        <p:spPr bwMode="auto">
          <a:xfrm>
            <a:off x="985771" y="1097827"/>
            <a:ext cx="7172458" cy="4440093"/>
          </a:xfrm>
          <a:prstGeom prst="rect">
            <a:avLst/>
          </a:prstGeom>
          <a:noFill/>
          <a:extLst>
            <a:ext uri="{909E8E84-426E-40DD-AFC4-6F175D3DCCD1}">
              <a14:hiddenFill xmlns:a14="http://schemas.microsoft.com/office/drawing/2010/main">
                <a:solidFill>
                  <a:srgbClr val="FFFFFF"/>
                </a:solidFill>
              </a14:hiddenFill>
            </a:ext>
          </a:extLst>
        </p:spPr>
      </p:pic>
      <p:sp>
        <p:nvSpPr>
          <p:cNvPr id="3" name="文字方塊 2">
            <a:extLst>
              <a:ext uri="{FF2B5EF4-FFF2-40B4-BE49-F238E27FC236}">
                <a16:creationId xmlns:a16="http://schemas.microsoft.com/office/drawing/2014/main" id="{76C1F7AB-D1EF-9649-AD66-B7E41EA7F6C0}"/>
              </a:ext>
            </a:extLst>
          </p:cNvPr>
          <p:cNvSpPr txBox="1"/>
          <p:nvPr/>
        </p:nvSpPr>
        <p:spPr>
          <a:xfrm>
            <a:off x="1164921" y="4706737"/>
            <a:ext cx="5114856" cy="830997"/>
          </a:xfrm>
          <a:prstGeom prst="rect">
            <a:avLst/>
          </a:prstGeom>
          <a:noFill/>
        </p:spPr>
        <p:txBody>
          <a:bodyPr wrap="square" rtlCol="0">
            <a:spAutoFit/>
          </a:bodyPr>
          <a:lstStyle/>
          <a:p>
            <a:r>
              <a:rPr lang="en-US" sz="2400" b="1" dirty="0"/>
              <a:t>CRAN, Stack Overflow, R-Blogger, r4stats, etc.</a:t>
            </a:r>
          </a:p>
        </p:txBody>
      </p:sp>
    </p:spTree>
    <p:extLst>
      <p:ext uri="{BB962C8B-B14F-4D97-AF65-F5344CB8AC3E}">
        <p14:creationId xmlns:p14="http://schemas.microsoft.com/office/powerpoint/2010/main" val="31225776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C:\Users\wty190\Desktop\replicatethis.jpg">
            <a:extLst>
              <a:ext uri="{FF2B5EF4-FFF2-40B4-BE49-F238E27FC236}">
                <a16:creationId xmlns:a16="http://schemas.microsoft.com/office/drawing/2014/main" id="{A8A01354-9513-9D48-AD1B-F87FF889ADD7}"/>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artisticMarker/>
                    </a14:imgEffect>
                  </a14:imgLayer>
                </a14:imgProps>
              </a:ext>
              <a:ext uri="{28A0092B-C50C-407E-A947-70E740481C1C}">
                <a14:useLocalDpi xmlns:a14="http://schemas.microsoft.com/office/drawing/2010/main" val="0"/>
              </a:ext>
            </a:extLst>
          </a:blip>
          <a:srcRect l="6789" r="4322"/>
          <a:stretch/>
        </p:blipFill>
        <p:spPr bwMode="auto">
          <a:xfrm>
            <a:off x="0" y="939452"/>
            <a:ext cx="9144000" cy="5918548"/>
          </a:xfrm>
          <a:prstGeom prst="rect">
            <a:avLst/>
          </a:prstGeom>
          <a:noFill/>
          <a:extLst>
            <a:ext uri="{909E8E84-426E-40DD-AFC4-6F175D3DCCD1}">
              <a14:hiddenFill xmlns:a14="http://schemas.microsoft.com/office/drawing/2010/main">
                <a:solidFill>
                  <a:srgbClr val="FFFFFF"/>
                </a:solidFill>
              </a14:hiddenFill>
            </a:ext>
          </a:extLst>
        </p:spPr>
      </p:pic>
      <p:sp>
        <p:nvSpPr>
          <p:cNvPr id="2" name="標題 1">
            <a:extLst>
              <a:ext uri="{FF2B5EF4-FFF2-40B4-BE49-F238E27FC236}">
                <a16:creationId xmlns:a16="http://schemas.microsoft.com/office/drawing/2014/main" id="{0753C117-ECFC-5244-BAE3-27B7A4319CA0}"/>
              </a:ext>
            </a:extLst>
          </p:cNvPr>
          <p:cNvSpPr>
            <a:spLocks noGrp="1"/>
          </p:cNvSpPr>
          <p:nvPr>
            <p:ph type="title"/>
          </p:nvPr>
        </p:nvSpPr>
        <p:spPr>
          <a:xfrm>
            <a:off x="0" y="1"/>
            <a:ext cx="9144000" cy="939452"/>
          </a:xfrm>
          <a:solidFill>
            <a:schemeClr val="bg2">
              <a:lumMod val="25000"/>
            </a:schemeClr>
          </a:solidFill>
        </p:spPr>
        <p:txBody>
          <a:bodyPr>
            <a:normAutofit/>
          </a:bodyPr>
          <a:lstStyle/>
          <a:p>
            <a:r>
              <a:rPr lang="en-US" sz="3600" b="1" dirty="0">
                <a:solidFill>
                  <a:schemeClr val="bg1">
                    <a:lumMod val="95000"/>
                  </a:schemeClr>
                </a:solidFill>
                <a:latin typeface="Calibri" panose="020F0502020204030204" pitchFamily="34" charset="0"/>
                <a:ea typeface="Apple LiGothic Medium" pitchFamily="2" charset="-120"/>
                <a:cs typeface="Calibri" panose="020F0502020204030204" pitchFamily="34" charset="0"/>
              </a:rPr>
              <a:t>  Why Programming (1)?</a:t>
            </a:r>
          </a:p>
        </p:txBody>
      </p:sp>
      <p:sp>
        <p:nvSpPr>
          <p:cNvPr id="9" name="標題 2">
            <a:extLst>
              <a:ext uri="{FF2B5EF4-FFF2-40B4-BE49-F238E27FC236}">
                <a16:creationId xmlns:a16="http://schemas.microsoft.com/office/drawing/2014/main" id="{E6C16382-DA29-3941-9558-8599D9902B8D}"/>
              </a:ext>
            </a:extLst>
          </p:cNvPr>
          <p:cNvSpPr txBox="1">
            <a:spLocks/>
          </p:cNvSpPr>
          <p:nvPr/>
        </p:nvSpPr>
        <p:spPr>
          <a:xfrm rot="266583">
            <a:off x="3021262" y="1403986"/>
            <a:ext cx="4186005" cy="936104"/>
          </a:xfrm>
          <a:prstGeom prst="rect">
            <a:avLst/>
          </a:prstGeom>
          <a:noFill/>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altLang="zh-HK" sz="4200" b="1" i="1" dirty="0">
                <a:solidFill>
                  <a:srgbClr val="032400"/>
                </a:solidFill>
                <a:latin typeface="Bradley Hand" pitchFamily="2" charset="0"/>
              </a:rPr>
              <a:t>Reproducibility</a:t>
            </a:r>
            <a:endParaRPr lang="zh-HK" altLang="en-US" sz="4200" b="1" i="1" dirty="0">
              <a:solidFill>
                <a:srgbClr val="032400"/>
              </a:solidFill>
              <a:latin typeface="Bradley Hand" pitchFamily="2" charset="0"/>
            </a:endParaRPr>
          </a:p>
        </p:txBody>
      </p:sp>
      <p:sp>
        <p:nvSpPr>
          <p:cNvPr id="12" name="文字方塊 11">
            <a:extLst>
              <a:ext uri="{FF2B5EF4-FFF2-40B4-BE49-F238E27FC236}">
                <a16:creationId xmlns:a16="http://schemas.microsoft.com/office/drawing/2014/main" id="{A92DD8A4-47A3-FE4A-949F-45441D05861D}"/>
              </a:ext>
            </a:extLst>
          </p:cNvPr>
          <p:cNvSpPr txBox="1"/>
          <p:nvPr/>
        </p:nvSpPr>
        <p:spPr>
          <a:xfrm>
            <a:off x="0" y="6450904"/>
            <a:ext cx="501041" cy="400110"/>
          </a:xfrm>
          <a:prstGeom prst="rect">
            <a:avLst/>
          </a:prstGeom>
          <a:noFill/>
        </p:spPr>
        <p:txBody>
          <a:bodyPr wrap="square" rtlCol="0">
            <a:spAutoFit/>
          </a:bodyPr>
          <a:lstStyle/>
          <a:p>
            <a:r>
              <a:rPr lang="en-US" sz="2000" b="1" dirty="0"/>
              <a:t>P.5</a:t>
            </a:r>
          </a:p>
        </p:txBody>
      </p:sp>
    </p:spTree>
    <p:extLst>
      <p:ext uri="{BB962C8B-B14F-4D97-AF65-F5344CB8AC3E}">
        <p14:creationId xmlns:p14="http://schemas.microsoft.com/office/powerpoint/2010/main" val="98041576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0ECC8A87-579A-104E-89DA-D2F633AD099F}"/>
              </a:ext>
            </a:extLst>
          </p:cNvPr>
          <p:cNvSpPr/>
          <p:nvPr/>
        </p:nvSpPr>
        <p:spPr>
          <a:xfrm>
            <a:off x="0" y="0"/>
            <a:ext cx="9144000" cy="6858000"/>
          </a:xfrm>
          <a:prstGeom prst="rect">
            <a:avLst/>
          </a:prstGeom>
          <a:solidFill>
            <a:schemeClr val="tx2">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 name="Textplatzhalter 4">
            <a:extLst>
              <a:ext uri="{FF2B5EF4-FFF2-40B4-BE49-F238E27FC236}">
                <a16:creationId xmlns:a16="http://schemas.microsoft.com/office/drawing/2014/main" id="{5B362326-D463-484A-8144-C567DEB5891D}"/>
              </a:ext>
            </a:extLst>
          </p:cNvPr>
          <p:cNvSpPr txBox="1">
            <a:spLocks/>
          </p:cNvSpPr>
          <p:nvPr/>
        </p:nvSpPr>
        <p:spPr>
          <a:xfrm>
            <a:off x="1593138" y="59077"/>
            <a:ext cx="5957724" cy="827939"/>
          </a:xfrm>
          <a:prstGeom prst="rect">
            <a:avLst/>
          </a:prstGeom>
        </p:spPr>
        <p:txBody>
          <a:bodyPr vert="horz" lIns="91440" tIns="45720" rIns="91440" bIns="45720" rtlCol="0" anchor="ctr"/>
          <a:lstStyle>
            <a:defPPr>
              <a:defRPr lang="de-DE"/>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000" b="1" dirty="0">
                <a:solidFill>
                  <a:schemeClr val="bg1"/>
                </a:solidFill>
                <a:latin typeface="Arial" pitchFamily="34" charset="0"/>
                <a:cs typeface="Arial" pitchFamily="34" charset="0"/>
              </a:rPr>
              <a:t>Thank you for your attention!</a:t>
            </a:r>
          </a:p>
        </p:txBody>
      </p:sp>
      <p:sp>
        <p:nvSpPr>
          <p:cNvPr id="6" name="Textplatzhalter 4">
            <a:extLst>
              <a:ext uri="{FF2B5EF4-FFF2-40B4-BE49-F238E27FC236}">
                <a16:creationId xmlns:a16="http://schemas.microsoft.com/office/drawing/2014/main" id="{9B114E10-03C1-174F-ACFB-09DA54DFDEF0}"/>
              </a:ext>
            </a:extLst>
          </p:cNvPr>
          <p:cNvSpPr txBox="1">
            <a:spLocks/>
          </p:cNvSpPr>
          <p:nvPr/>
        </p:nvSpPr>
        <p:spPr>
          <a:xfrm>
            <a:off x="155575" y="794145"/>
            <a:ext cx="2736304" cy="432048"/>
          </a:xfrm>
          <a:prstGeom prst="rect">
            <a:avLst/>
          </a:prstGeom>
        </p:spPr>
        <p:txBody>
          <a:bodyPr vert="horz" lIns="91440" tIns="45720" rIns="91440" bIns="45720" rtlCol="0" anchor="ctr"/>
          <a:lstStyle>
            <a:defPPr>
              <a:defRPr lang="de-DE"/>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b="1" dirty="0">
                <a:solidFill>
                  <a:schemeClr val="bg1"/>
                </a:solidFill>
                <a:latin typeface="Arial" pitchFamily="34" charset="0"/>
                <a:cs typeface="Arial" pitchFamily="34" charset="0"/>
              </a:rPr>
              <a:t>Acknowledgements</a:t>
            </a:r>
            <a:r>
              <a:rPr lang="en-US" sz="1800" b="1" dirty="0">
                <a:solidFill>
                  <a:schemeClr val="bg1"/>
                </a:solidFill>
                <a:latin typeface="Arial" pitchFamily="34" charset="0"/>
                <a:cs typeface="Arial" pitchFamily="34" charset="0"/>
              </a:rPr>
              <a:t>:</a:t>
            </a:r>
          </a:p>
        </p:txBody>
      </p:sp>
      <p:sp>
        <p:nvSpPr>
          <p:cNvPr id="13" name="AutoShape 2" descr="Image result for DFG fund">
            <a:extLst>
              <a:ext uri="{FF2B5EF4-FFF2-40B4-BE49-F238E27FC236}">
                <a16:creationId xmlns:a16="http://schemas.microsoft.com/office/drawing/2014/main" id="{CCE97888-13B7-8F40-8249-0B82A8453A0D}"/>
              </a:ext>
            </a:extLst>
          </p:cNvP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solidFill>
                <a:schemeClr val="bg1"/>
              </a:solidFill>
            </a:endParaRPr>
          </a:p>
        </p:txBody>
      </p:sp>
      <p:sp>
        <p:nvSpPr>
          <p:cNvPr id="14" name="AutoShape 4" descr="Image result for DFG fund">
            <a:extLst>
              <a:ext uri="{FF2B5EF4-FFF2-40B4-BE49-F238E27FC236}">
                <a16:creationId xmlns:a16="http://schemas.microsoft.com/office/drawing/2014/main" id="{A055382C-FB89-BD45-80D4-0C78F90E0A2C}"/>
              </a:ext>
            </a:extLst>
          </p:cNvPr>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solidFill>
                <a:schemeClr val="bg1"/>
              </a:solidFill>
            </a:endParaRPr>
          </a:p>
        </p:txBody>
      </p:sp>
      <p:sp>
        <p:nvSpPr>
          <p:cNvPr id="16" name="Rechteck 8">
            <a:extLst>
              <a:ext uri="{FF2B5EF4-FFF2-40B4-BE49-F238E27FC236}">
                <a16:creationId xmlns:a16="http://schemas.microsoft.com/office/drawing/2014/main" id="{09931151-5405-4D42-B7B0-0B618700DC3B}"/>
              </a:ext>
            </a:extLst>
          </p:cNvPr>
          <p:cNvSpPr/>
          <p:nvPr/>
        </p:nvSpPr>
        <p:spPr>
          <a:xfrm>
            <a:off x="2027430" y="5909079"/>
            <a:ext cx="4301177" cy="369332"/>
          </a:xfrm>
          <a:prstGeom prst="rect">
            <a:avLst/>
          </a:prstGeom>
        </p:spPr>
        <p:txBody>
          <a:bodyPr wrap="none">
            <a:spAutoFit/>
          </a:bodyPr>
          <a:lstStyle/>
          <a:p>
            <a:r>
              <a:rPr lang="de-DE" b="1" i="1" dirty="0">
                <a:solidFill>
                  <a:schemeClr val="bg1"/>
                </a:solidFill>
                <a:latin typeface="Arial" pitchFamily="34" charset="0"/>
                <a:cs typeface="Arial" pitchFamily="34" charset="0"/>
              </a:rPr>
              <a:t>Deutsche Forschungsgemeinschaft </a:t>
            </a:r>
            <a:endParaRPr lang="de-DE" b="1" dirty="0">
              <a:solidFill>
                <a:schemeClr val="bg1"/>
              </a:solidFill>
              <a:latin typeface="Arial" pitchFamily="34" charset="0"/>
              <a:cs typeface="Arial" pitchFamily="34" charset="0"/>
            </a:endParaRPr>
          </a:p>
        </p:txBody>
      </p:sp>
      <p:pic>
        <p:nvPicPr>
          <p:cNvPr id="17" name="圖片 16">
            <a:extLst>
              <a:ext uri="{FF2B5EF4-FFF2-40B4-BE49-F238E27FC236}">
                <a16:creationId xmlns:a16="http://schemas.microsoft.com/office/drawing/2014/main" id="{E41AE594-7E34-4644-B959-34EB881F07C3}"/>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2980405" y="1313354"/>
            <a:ext cx="1764826" cy="1754383"/>
          </a:xfrm>
          <a:prstGeom prst="rect">
            <a:avLst/>
          </a:prstGeom>
        </p:spPr>
      </p:pic>
      <p:pic>
        <p:nvPicPr>
          <p:cNvPr id="18" name="圖片 17">
            <a:extLst>
              <a:ext uri="{FF2B5EF4-FFF2-40B4-BE49-F238E27FC236}">
                <a16:creationId xmlns:a16="http://schemas.microsoft.com/office/drawing/2014/main" id="{39D920E7-CED3-B945-9F55-C12B7E42E46B}"/>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548681" y="1313354"/>
            <a:ext cx="1764826" cy="1754383"/>
          </a:xfrm>
          <a:prstGeom prst="rect">
            <a:avLst/>
          </a:prstGeom>
        </p:spPr>
      </p:pic>
      <p:pic>
        <p:nvPicPr>
          <p:cNvPr id="19" name="圖片 18">
            <a:extLst>
              <a:ext uri="{FF2B5EF4-FFF2-40B4-BE49-F238E27FC236}">
                <a16:creationId xmlns:a16="http://schemas.microsoft.com/office/drawing/2014/main" id="{53B92786-6348-D642-B38B-DC5C9F0894A8}"/>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5548577" y="2607605"/>
            <a:ext cx="1202842" cy="1202842"/>
          </a:xfrm>
          <a:prstGeom prst="rect">
            <a:avLst/>
          </a:prstGeom>
        </p:spPr>
      </p:pic>
      <p:pic>
        <p:nvPicPr>
          <p:cNvPr id="25" name="圖片 24">
            <a:extLst>
              <a:ext uri="{FF2B5EF4-FFF2-40B4-BE49-F238E27FC236}">
                <a16:creationId xmlns:a16="http://schemas.microsoft.com/office/drawing/2014/main" id="{FBCB11A2-B2ED-C443-B421-79AC469D0C40}"/>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340658" y="4132379"/>
            <a:ext cx="1535422" cy="1526336"/>
          </a:xfrm>
          <a:prstGeom prst="rect">
            <a:avLst/>
          </a:prstGeom>
        </p:spPr>
      </p:pic>
      <p:sp>
        <p:nvSpPr>
          <p:cNvPr id="26" name="文字方塊 25">
            <a:extLst>
              <a:ext uri="{FF2B5EF4-FFF2-40B4-BE49-F238E27FC236}">
                <a16:creationId xmlns:a16="http://schemas.microsoft.com/office/drawing/2014/main" id="{924F3581-E68A-5840-A9CC-9B70CA7589B7}"/>
              </a:ext>
            </a:extLst>
          </p:cNvPr>
          <p:cNvSpPr txBox="1"/>
          <p:nvPr/>
        </p:nvSpPr>
        <p:spPr>
          <a:xfrm>
            <a:off x="2027430" y="4578793"/>
            <a:ext cx="5099871" cy="646331"/>
          </a:xfrm>
          <a:prstGeom prst="rect">
            <a:avLst/>
          </a:prstGeom>
          <a:noFill/>
        </p:spPr>
        <p:txBody>
          <a:bodyPr wrap="square" rtlCol="0">
            <a:spAutoFit/>
          </a:bodyPr>
          <a:lstStyle/>
          <a:p>
            <a:r>
              <a:rPr lang="en-US" b="1" dirty="0">
                <a:solidFill>
                  <a:schemeClr val="bg1"/>
                </a:solidFill>
              </a:rPr>
              <a:t>ENIGMA Consortium, Schizophrenia Working Group</a:t>
            </a:r>
          </a:p>
          <a:p>
            <a:r>
              <a:rPr lang="en-US" b="1" dirty="0">
                <a:solidFill>
                  <a:schemeClr val="bg1"/>
                </a:solidFill>
              </a:rPr>
              <a:t>http://</a:t>
            </a:r>
            <a:r>
              <a:rPr lang="en-US" b="1" dirty="0" err="1">
                <a:solidFill>
                  <a:schemeClr val="bg1"/>
                </a:solidFill>
              </a:rPr>
              <a:t>enigma.ini.usc.edu</a:t>
            </a:r>
            <a:endParaRPr lang="en-US" b="1" dirty="0">
              <a:solidFill>
                <a:schemeClr val="bg1"/>
              </a:solidFill>
            </a:endParaRPr>
          </a:p>
        </p:txBody>
      </p:sp>
      <p:sp>
        <p:nvSpPr>
          <p:cNvPr id="27" name="文字方塊 26">
            <a:extLst>
              <a:ext uri="{FF2B5EF4-FFF2-40B4-BE49-F238E27FC236}">
                <a16:creationId xmlns:a16="http://schemas.microsoft.com/office/drawing/2014/main" id="{E3CC271E-1420-8C45-AED9-85C39BCE6300}"/>
              </a:ext>
            </a:extLst>
          </p:cNvPr>
          <p:cNvSpPr txBox="1"/>
          <p:nvPr/>
        </p:nvSpPr>
        <p:spPr>
          <a:xfrm>
            <a:off x="158760" y="3067737"/>
            <a:ext cx="2544668" cy="923330"/>
          </a:xfrm>
          <a:prstGeom prst="rect">
            <a:avLst/>
          </a:prstGeom>
          <a:noFill/>
        </p:spPr>
        <p:txBody>
          <a:bodyPr wrap="square" rtlCol="0">
            <a:spAutoFit/>
          </a:bodyPr>
          <a:lstStyle/>
          <a:p>
            <a:pPr algn="ctr"/>
            <a:r>
              <a:rPr lang="en-US" b="1" dirty="0">
                <a:solidFill>
                  <a:schemeClr val="bg1"/>
                </a:solidFill>
              </a:rPr>
              <a:t>Supervisor</a:t>
            </a:r>
          </a:p>
          <a:p>
            <a:pPr algn="ctr"/>
            <a:r>
              <a:rPr lang="en-US" b="1" dirty="0">
                <a:solidFill>
                  <a:schemeClr val="bg1"/>
                </a:solidFill>
              </a:rPr>
              <a:t>Thomas Nickl-Jockschat</a:t>
            </a:r>
          </a:p>
          <a:p>
            <a:pPr algn="ctr"/>
            <a:r>
              <a:rPr lang="en-US" b="1" dirty="0">
                <a:solidFill>
                  <a:schemeClr val="bg1"/>
                </a:solidFill>
              </a:rPr>
              <a:t>RWTH Aachen &amp; </a:t>
            </a:r>
            <a:r>
              <a:rPr lang="en-US" b="1" dirty="0" err="1">
                <a:solidFill>
                  <a:schemeClr val="bg1"/>
                </a:solidFill>
              </a:rPr>
              <a:t>UIowa</a:t>
            </a:r>
            <a:endParaRPr lang="en-US" b="1" dirty="0">
              <a:solidFill>
                <a:schemeClr val="bg1"/>
              </a:solidFill>
            </a:endParaRPr>
          </a:p>
        </p:txBody>
      </p:sp>
      <p:sp>
        <p:nvSpPr>
          <p:cNvPr id="28" name="文字方塊 27">
            <a:extLst>
              <a:ext uri="{FF2B5EF4-FFF2-40B4-BE49-F238E27FC236}">
                <a16:creationId xmlns:a16="http://schemas.microsoft.com/office/drawing/2014/main" id="{8121D10C-BD3A-1446-BE96-EF3DBD448935}"/>
              </a:ext>
            </a:extLst>
          </p:cNvPr>
          <p:cNvSpPr txBox="1"/>
          <p:nvPr/>
        </p:nvSpPr>
        <p:spPr>
          <a:xfrm>
            <a:off x="2652639" y="3068960"/>
            <a:ext cx="2544668" cy="923330"/>
          </a:xfrm>
          <a:prstGeom prst="rect">
            <a:avLst/>
          </a:prstGeom>
          <a:noFill/>
        </p:spPr>
        <p:txBody>
          <a:bodyPr wrap="square" rtlCol="0">
            <a:spAutoFit/>
          </a:bodyPr>
          <a:lstStyle/>
          <a:p>
            <a:pPr algn="ctr"/>
            <a:r>
              <a:rPr lang="en-US" b="1" dirty="0">
                <a:solidFill>
                  <a:schemeClr val="bg1"/>
                </a:solidFill>
              </a:rPr>
              <a:t>Supervisor</a:t>
            </a:r>
          </a:p>
          <a:p>
            <a:pPr algn="ctr"/>
            <a:r>
              <a:rPr lang="en-US" b="1" dirty="0">
                <a:solidFill>
                  <a:schemeClr val="bg1"/>
                </a:solidFill>
              </a:rPr>
              <a:t>Ruben C. Gur</a:t>
            </a:r>
          </a:p>
          <a:p>
            <a:pPr algn="ctr"/>
            <a:r>
              <a:rPr lang="en-US" b="1" dirty="0" err="1">
                <a:solidFill>
                  <a:schemeClr val="bg1"/>
                </a:solidFill>
              </a:rPr>
              <a:t>UPenn</a:t>
            </a:r>
            <a:endParaRPr lang="en-US" b="1" dirty="0">
              <a:solidFill>
                <a:schemeClr val="bg1"/>
              </a:solidFill>
            </a:endParaRPr>
          </a:p>
        </p:txBody>
      </p:sp>
      <p:sp>
        <p:nvSpPr>
          <p:cNvPr id="29" name="文字方塊 28">
            <a:extLst>
              <a:ext uri="{FF2B5EF4-FFF2-40B4-BE49-F238E27FC236}">
                <a16:creationId xmlns:a16="http://schemas.microsoft.com/office/drawing/2014/main" id="{9AB564B6-D1D1-AD4D-9685-18C652183652}"/>
              </a:ext>
            </a:extLst>
          </p:cNvPr>
          <p:cNvSpPr txBox="1"/>
          <p:nvPr/>
        </p:nvSpPr>
        <p:spPr>
          <a:xfrm>
            <a:off x="5421610" y="3773073"/>
            <a:ext cx="1456777" cy="338554"/>
          </a:xfrm>
          <a:prstGeom prst="rect">
            <a:avLst/>
          </a:prstGeom>
          <a:noFill/>
        </p:spPr>
        <p:txBody>
          <a:bodyPr wrap="square" rtlCol="0">
            <a:spAutoFit/>
          </a:bodyPr>
          <a:lstStyle/>
          <a:p>
            <a:pPr algn="ctr"/>
            <a:r>
              <a:rPr lang="en-US" sz="1600" b="1" dirty="0">
                <a:solidFill>
                  <a:schemeClr val="bg1"/>
                </a:solidFill>
              </a:rPr>
              <a:t>Tyler Moore</a:t>
            </a:r>
          </a:p>
        </p:txBody>
      </p:sp>
      <p:sp>
        <p:nvSpPr>
          <p:cNvPr id="30" name="文字方塊 29">
            <a:extLst>
              <a:ext uri="{FF2B5EF4-FFF2-40B4-BE49-F238E27FC236}">
                <a16:creationId xmlns:a16="http://schemas.microsoft.com/office/drawing/2014/main" id="{1B3B36D6-830D-7C40-A3B9-BE53D3CB9D6C}"/>
              </a:ext>
            </a:extLst>
          </p:cNvPr>
          <p:cNvSpPr txBox="1"/>
          <p:nvPr/>
        </p:nvSpPr>
        <p:spPr>
          <a:xfrm>
            <a:off x="5421610" y="2229904"/>
            <a:ext cx="3415850" cy="369332"/>
          </a:xfrm>
          <a:prstGeom prst="rect">
            <a:avLst/>
          </a:prstGeom>
          <a:noFill/>
        </p:spPr>
        <p:txBody>
          <a:bodyPr wrap="square" rtlCol="0">
            <a:spAutoFit/>
          </a:bodyPr>
          <a:lstStyle/>
          <a:p>
            <a:pPr algn="ctr"/>
            <a:r>
              <a:rPr lang="en-US" b="1" dirty="0">
                <a:solidFill>
                  <a:schemeClr val="bg1"/>
                </a:solidFill>
              </a:rPr>
              <a:t>Penn Brain Behavior Laboratory</a:t>
            </a:r>
          </a:p>
        </p:txBody>
      </p:sp>
      <p:pic>
        <p:nvPicPr>
          <p:cNvPr id="31" name="圖片 30">
            <a:extLst>
              <a:ext uri="{FF2B5EF4-FFF2-40B4-BE49-F238E27FC236}">
                <a16:creationId xmlns:a16="http://schemas.microsoft.com/office/drawing/2014/main" id="{1E772E9B-182E-D94A-8BB6-78A51E9EC7B1}"/>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7423792" y="2608914"/>
            <a:ext cx="1204337" cy="1197211"/>
          </a:xfrm>
          <a:prstGeom prst="rect">
            <a:avLst/>
          </a:prstGeom>
        </p:spPr>
      </p:pic>
      <p:sp>
        <p:nvSpPr>
          <p:cNvPr id="32" name="文字方塊 31">
            <a:extLst>
              <a:ext uri="{FF2B5EF4-FFF2-40B4-BE49-F238E27FC236}">
                <a16:creationId xmlns:a16="http://schemas.microsoft.com/office/drawing/2014/main" id="{DA04CC17-3627-D048-AA98-C3BEE60F5A9B}"/>
              </a:ext>
            </a:extLst>
          </p:cNvPr>
          <p:cNvSpPr txBox="1"/>
          <p:nvPr/>
        </p:nvSpPr>
        <p:spPr>
          <a:xfrm>
            <a:off x="7313737" y="3767812"/>
            <a:ext cx="1456777" cy="338554"/>
          </a:xfrm>
          <a:prstGeom prst="rect">
            <a:avLst/>
          </a:prstGeom>
          <a:noFill/>
        </p:spPr>
        <p:txBody>
          <a:bodyPr wrap="square" rtlCol="0">
            <a:spAutoFit/>
          </a:bodyPr>
          <a:lstStyle/>
          <a:p>
            <a:pPr algn="ctr"/>
            <a:r>
              <a:rPr lang="en-US" altLang="zh-HK" sz="1600" b="1" dirty="0">
                <a:solidFill>
                  <a:schemeClr val="bg1"/>
                </a:solidFill>
              </a:rPr>
              <a:t>Kosha </a:t>
            </a:r>
            <a:r>
              <a:rPr lang="en-US" altLang="zh-HK" sz="1600" b="1" dirty="0" err="1">
                <a:solidFill>
                  <a:schemeClr val="bg1"/>
                </a:solidFill>
              </a:rPr>
              <a:t>Ruparel</a:t>
            </a:r>
            <a:endParaRPr lang="en-US" sz="1600" b="1" dirty="0">
              <a:solidFill>
                <a:schemeClr val="bg1"/>
              </a:solidFill>
            </a:endParaRPr>
          </a:p>
        </p:txBody>
      </p:sp>
      <p:sp>
        <p:nvSpPr>
          <p:cNvPr id="33" name="文字方塊 32">
            <a:extLst>
              <a:ext uri="{FF2B5EF4-FFF2-40B4-BE49-F238E27FC236}">
                <a16:creationId xmlns:a16="http://schemas.microsoft.com/office/drawing/2014/main" id="{50959228-4049-FC4E-8841-84F6CF91D894}"/>
              </a:ext>
            </a:extLst>
          </p:cNvPr>
          <p:cNvSpPr txBox="1"/>
          <p:nvPr/>
        </p:nvSpPr>
        <p:spPr>
          <a:xfrm>
            <a:off x="7127301" y="4232112"/>
            <a:ext cx="1870375" cy="1077218"/>
          </a:xfrm>
          <a:prstGeom prst="rect">
            <a:avLst/>
          </a:prstGeom>
          <a:noFill/>
        </p:spPr>
        <p:txBody>
          <a:bodyPr wrap="square" rtlCol="0">
            <a:spAutoFit/>
          </a:bodyPr>
          <a:lstStyle/>
          <a:p>
            <a:pPr algn="ctr"/>
            <a:r>
              <a:rPr lang="en-US" sz="1600" b="1" dirty="0" err="1">
                <a:solidFill>
                  <a:schemeClr val="bg1"/>
                </a:solidFill>
              </a:rPr>
              <a:t>Adon</a:t>
            </a:r>
            <a:r>
              <a:rPr lang="en-US" sz="1600" b="1" dirty="0">
                <a:solidFill>
                  <a:schemeClr val="bg1"/>
                </a:solidFill>
              </a:rPr>
              <a:t> Rosen</a:t>
            </a:r>
          </a:p>
          <a:p>
            <a:pPr algn="ctr"/>
            <a:r>
              <a:rPr lang="en-US" sz="1600" b="1" dirty="0">
                <a:solidFill>
                  <a:schemeClr val="bg1"/>
                </a:solidFill>
              </a:rPr>
              <a:t>and</a:t>
            </a:r>
          </a:p>
          <a:p>
            <a:pPr algn="ctr"/>
            <a:r>
              <a:rPr lang="en-US" sz="1600" b="1" dirty="0">
                <a:solidFill>
                  <a:schemeClr val="bg1"/>
                </a:solidFill>
              </a:rPr>
              <a:t>other members in the lab</a:t>
            </a:r>
          </a:p>
        </p:txBody>
      </p:sp>
      <p:sp>
        <p:nvSpPr>
          <p:cNvPr id="34" name="文字方塊 33">
            <a:extLst>
              <a:ext uri="{FF2B5EF4-FFF2-40B4-BE49-F238E27FC236}">
                <a16:creationId xmlns:a16="http://schemas.microsoft.com/office/drawing/2014/main" id="{89CDD685-5869-434A-8658-9084DE2E78BC}"/>
              </a:ext>
            </a:extLst>
          </p:cNvPr>
          <p:cNvSpPr txBox="1"/>
          <p:nvPr/>
        </p:nvSpPr>
        <p:spPr>
          <a:xfrm>
            <a:off x="8497229" y="312234"/>
            <a:ext cx="184731" cy="369332"/>
          </a:xfrm>
          <a:prstGeom prst="rect">
            <a:avLst/>
          </a:prstGeom>
          <a:noFill/>
        </p:spPr>
        <p:txBody>
          <a:bodyPr wrap="none" rtlCol="0">
            <a:spAutoFit/>
          </a:bodyPr>
          <a:lstStyle/>
          <a:p>
            <a:endParaRPr lang="en-US" dirty="0">
              <a:solidFill>
                <a:schemeClr val="bg1"/>
              </a:solidFill>
            </a:endParaRPr>
          </a:p>
        </p:txBody>
      </p:sp>
      <p:pic>
        <p:nvPicPr>
          <p:cNvPr id="35" name="圖片 34">
            <a:extLst>
              <a:ext uri="{FF2B5EF4-FFF2-40B4-BE49-F238E27FC236}">
                <a16:creationId xmlns:a16="http://schemas.microsoft.com/office/drawing/2014/main" id="{29D1DE4C-018F-CC48-9B84-C72C6698B2D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1127" y="5815531"/>
            <a:ext cx="1564953" cy="556428"/>
          </a:xfrm>
          <a:prstGeom prst="rect">
            <a:avLst/>
          </a:prstGeom>
        </p:spPr>
      </p:pic>
      <p:pic>
        <p:nvPicPr>
          <p:cNvPr id="36" name="Picture 4" descr="V:\IRTG\IRTG2150\Öffentlichkeitsarbeit\Logos\IRTG2150_logo_Final.png">
            <a:extLst>
              <a:ext uri="{FF2B5EF4-FFF2-40B4-BE49-F238E27FC236}">
                <a16:creationId xmlns:a16="http://schemas.microsoft.com/office/drawing/2014/main" id="{4F364244-CFAF-3B40-91C6-BAB6E6893BDE}"/>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7812360" y="6432350"/>
            <a:ext cx="1224136" cy="3810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2212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wty190\Desktop\Super_7_Robot_Painting_BE.jpg">
            <a:extLst>
              <a:ext uri="{FF2B5EF4-FFF2-40B4-BE49-F238E27FC236}">
                <a16:creationId xmlns:a16="http://schemas.microsoft.com/office/drawing/2014/main" id="{1C854E91-99F9-1E41-8C86-AC8EE4C15C78}"/>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artisticMarker/>
                    </a14:imgEffect>
                  </a14:imgLayer>
                </a14:imgProps>
              </a:ext>
              <a:ext uri="{28A0092B-C50C-407E-A947-70E740481C1C}">
                <a14:useLocalDpi xmlns:a14="http://schemas.microsoft.com/office/drawing/2010/main" val="0"/>
              </a:ext>
            </a:extLst>
          </a:blip>
          <a:srcRect l="429" t="14084" r="27696" b="26480"/>
          <a:stretch/>
        </p:blipFill>
        <p:spPr bwMode="auto">
          <a:xfrm>
            <a:off x="0" y="939453"/>
            <a:ext cx="9144000" cy="5911561"/>
          </a:xfrm>
          <a:prstGeom prst="rect">
            <a:avLst/>
          </a:prstGeom>
          <a:noFill/>
          <a:extLst>
            <a:ext uri="{909E8E84-426E-40DD-AFC4-6F175D3DCCD1}">
              <a14:hiddenFill xmlns:a14="http://schemas.microsoft.com/office/drawing/2010/main">
                <a:solidFill>
                  <a:srgbClr val="FFFFFF"/>
                </a:solidFill>
              </a14:hiddenFill>
            </a:ext>
          </a:extLst>
        </p:spPr>
      </p:pic>
      <p:sp>
        <p:nvSpPr>
          <p:cNvPr id="2" name="標題 1">
            <a:extLst>
              <a:ext uri="{FF2B5EF4-FFF2-40B4-BE49-F238E27FC236}">
                <a16:creationId xmlns:a16="http://schemas.microsoft.com/office/drawing/2014/main" id="{0753C117-ECFC-5244-BAE3-27B7A4319CA0}"/>
              </a:ext>
            </a:extLst>
          </p:cNvPr>
          <p:cNvSpPr>
            <a:spLocks noGrp="1"/>
          </p:cNvSpPr>
          <p:nvPr>
            <p:ph type="title"/>
          </p:nvPr>
        </p:nvSpPr>
        <p:spPr>
          <a:xfrm>
            <a:off x="0" y="1"/>
            <a:ext cx="9144000" cy="939452"/>
          </a:xfrm>
          <a:solidFill>
            <a:schemeClr val="bg2">
              <a:lumMod val="25000"/>
            </a:schemeClr>
          </a:solidFill>
        </p:spPr>
        <p:txBody>
          <a:bodyPr>
            <a:normAutofit/>
          </a:bodyPr>
          <a:lstStyle/>
          <a:p>
            <a:r>
              <a:rPr lang="en-US" sz="3600" b="1" dirty="0">
                <a:solidFill>
                  <a:schemeClr val="bg1">
                    <a:lumMod val="95000"/>
                  </a:schemeClr>
                </a:solidFill>
                <a:latin typeface="Calibri" panose="020F0502020204030204" pitchFamily="34" charset="0"/>
                <a:ea typeface="Apple LiGothic Medium" pitchFamily="2" charset="-120"/>
                <a:cs typeface="Calibri" panose="020F0502020204030204" pitchFamily="34" charset="0"/>
              </a:rPr>
              <a:t>  Why Programming (2)?</a:t>
            </a:r>
          </a:p>
        </p:txBody>
      </p:sp>
      <p:sp>
        <p:nvSpPr>
          <p:cNvPr id="12" name="文字方塊 11">
            <a:extLst>
              <a:ext uri="{FF2B5EF4-FFF2-40B4-BE49-F238E27FC236}">
                <a16:creationId xmlns:a16="http://schemas.microsoft.com/office/drawing/2014/main" id="{A92DD8A4-47A3-FE4A-949F-45441D05861D}"/>
              </a:ext>
            </a:extLst>
          </p:cNvPr>
          <p:cNvSpPr txBox="1"/>
          <p:nvPr/>
        </p:nvSpPr>
        <p:spPr>
          <a:xfrm>
            <a:off x="0" y="6450904"/>
            <a:ext cx="501041" cy="400110"/>
          </a:xfrm>
          <a:prstGeom prst="rect">
            <a:avLst/>
          </a:prstGeom>
          <a:noFill/>
        </p:spPr>
        <p:txBody>
          <a:bodyPr wrap="square" rtlCol="0">
            <a:spAutoFit/>
          </a:bodyPr>
          <a:lstStyle/>
          <a:p>
            <a:r>
              <a:rPr lang="en-US" sz="2000" b="1" dirty="0">
                <a:solidFill>
                  <a:schemeClr val="bg2">
                    <a:lumMod val="25000"/>
                  </a:schemeClr>
                </a:solidFill>
              </a:rPr>
              <a:t>P.6</a:t>
            </a:r>
          </a:p>
        </p:txBody>
      </p:sp>
      <p:sp>
        <p:nvSpPr>
          <p:cNvPr id="7" name="標題 2">
            <a:extLst>
              <a:ext uri="{FF2B5EF4-FFF2-40B4-BE49-F238E27FC236}">
                <a16:creationId xmlns:a16="http://schemas.microsoft.com/office/drawing/2014/main" id="{A254D62D-1C32-624F-903F-5A73D309481A}"/>
              </a:ext>
            </a:extLst>
          </p:cNvPr>
          <p:cNvSpPr txBox="1">
            <a:spLocks/>
          </p:cNvSpPr>
          <p:nvPr/>
        </p:nvSpPr>
        <p:spPr>
          <a:xfrm>
            <a:off x="5689630" y="3427182"/>
            <a:ext cx="3203848" cy="936104"/>
          </a:xfrm>
          <a:prstGeom prst="rect">
            <a:avLst/>
          </a:prstGeom>
          <a:noFill/>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altLang="zh-HK" sz="4200" b="1" i="1" dirty="0">
                <a:solidFill>
                  <a:schemeClr val="bg2">
                    <a:lumMod val="25000"/>
                  </a:schemeClr>
                </a:solidFill>
                <a:latin typeface="Bradley Hand" pitchFamily="2" charset="0"/>
              </a:rPr>
              <a:t>Automation</a:t>
            </a:r>
            <a:endParaRPr lang="zh-HK" altLang="en-US" sz="4200" b="1" i="1" dirty="0">
              <a:solidFill>
                <a:schemeClr val="bg2">
                  <a:lumMod val="25000"/>
                </a:schemeClr>
              </a:solidFill>
              <a:latin typeface="Bradley Hand" pitchFamily="2" charset="0"/>
            </a:endParaRPr>
          </a:p>
        </p:txBody>
      </p:sp>
    </p:spTree>
    <p:extLst>
      <p:ext uri="{BB962C8B-B14F-4D97-AF65-F5344CB8AC3E}">
        <p14:creationId xmlns:p14="http://schemas.microsoft.com/office/powerpoint/2010/main" val="4712901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C:\Users\wty190\Desktop\effective-online-communication.jpg">
            <a:extLst>
              <a:ext uri="{FF2B5EF4-FFF2-40B4-BE49-F238E27FC236}">
                <a16:creationId xmlns:a16="http://schemas.microsoft.com/office/drawing/2014/main" id="{5D17C232-50F4-784A-A525-43559E75B0E8}"/>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artisticMarker/>
                    </a14:imgEffect>
                    <a14:imgEffect>
                      <a14:colorTemperature colorTemp="5300"/>
                    </a14:imgEffect>
                  </a14:imgLayer>
                </a14:imgProps>
              </a:ext>
              <a:ext uri="{28A0092B-C50C-407E-A947-70E740481C1C}">
                <a14:useLocalDpi xmlns:a14="http://schemas.microsoft.com/office/drawing/2010/main" val="0"/>
              </a:ext>
            </a:extLst>
          </a:blip>
          <a:srcRect l="14572" r="14859" b="13801"/>
          <a:stretch/>
        </p:blipFill>
        <p:spPr bwMode="auto">
          <a:xfrm>
            <a:off x="1984" y="939453"/>
            <a:ext cx="9142016" cy="5911561"/>
          </a:xfrm>
          <a:prstGeom prst="rect">
            <a:avLst/>
          </a:prstGeom>
          <a:noFill/>
          <a:extLst>
            <a:ext uri="{909E8E84-426E-40DD-AFC4-6F175D3DCCD1}">
              <a14:hiddenFill xmlns:a14="http://schemas.microsoft.com/office/drawing/2010/main">
                <a:solidFill>
                  <a:srgbClr val="FFFFFF"/>
                </a:solidFill>
              </a14:hiddenFill>
            </a:ext>
          </a:extLst>
        </p:spPr>
      </p:pic>
      <p:sp>
        <p:nvSpPr>
          <p:cNvPr id="2" name="標題 1">
            <a:extLst>
              <a:ext uri="{FF2B5EF4-FFF2-40B4-BE49-F238E27FC236}">
                <a16:creationId xmlns:a16="http://schemas.microsoft.com/office/drawing/2014/main" id="{0753C117-ECFC-5244-BAE3-27B7A4319CA0}"/>
              </a:ext>
            </a:extLst>
          </p:cNvPr>
          <p:cNvSpPr>
            <a:spLocks noGrp="1"/>
          </p:cNvSpPr>
          <p:nvPr>
            <p:ph type="title"/>
          </p:nvPr>
        </p:nvSpPr>
        <p:spPr>
          <a:xfrm>
            <a:off x="0" y="1"/>
            <a:ext cx="9144000" cy="939452"/>
          </a:xfrm>
          <a:solidFill>
            <a:schemeClr val="bg2">
              <a:lumMod val="25000"/>
            </a:schemeClr>
          </a:solidFill>
        </p:spPr>
        <p:txBody>
          <a:bodyPr>
            <a:normAutofit/>
          </a:bodyPr>
          <a:lstStyle/>
          <a:p>
            <a:r>
              <a:rPr lang="en-US" sz="3600" b="1" dirty="0">
                <a:solidFill>
                  <a:schemeClr val="bg1">
                    <a:lumMod val="95000"/>
                  </a:schemeClr>
                </a:solidFill>
                <a:latin typeface="Calibri" panose="020F0502020204030204" pitchFamily="34" charset="0"/>
                <a:ea typeface="Apple LiGothic Medium" pitchFamily="2" charset="-120"/>
                <a:cs typeface="Calibri" panose="020F0502020204030204" pitchFamily="34" charset="0"/>
              </a:rPr>
              <a:t>  Why Programming (3)?</a:t>
            </a:r>
          </a:p>
        </p:txBody>
      </p:sp>
      <p:sp>
        <p:nvSpPr>
          <p:cNvPr id="12" name="文字方塊 11">
            <a:extLst>
              <a:ext uri="{FF2B5EF4-FFF2-40B4-BE49-F238E27FC236}">
                <a16:creationId xmlns:a16="http://schemas.microsoft.com/office/drawing/2014/main" id="{A92DD8A4-47A3-FE4A-949F-45441D05861D}"/>
              </a:ext>
            </a:extLst>
          </p:cNvPr>
          <p:cNvSpPr txBox="1"/>
          <p:nvPr/>
        </p:nvSpPr>
        <p:spPr>
          <a:xfrm>
            <a:off x="0" y="6450904"/>
            <a:ext cx="501041" cy="400110"/>
          </a:xfrm>
          <a:prstGeom prst="rect">
            <a:avLst/>
          </a:prstGeom>
          <a:noFill/>
        </p:spPr>
        <p:txBody>
          <a:bodyPr wrap="square" rtlCol="0">
            <a:spAutoFit/>
          </a:bodyPr>
          <a:lstStyle/>
          <a:p>
            <a:r>
              <a:rPr lang="en-US" sz="2000" b="1" dirty="0">
                <a:solidFill>
                  <a:schemeClr val="bg2">
                    <a:lumMod val="25000"/>
                  </a:schemeClr>
                </a:solidFill>
              </a:rPr>
              <a:t>P.7</a:t>
            </a:r>
          </a:p>
        </p:txBody>
      </p:sp>
      <p:sp>
        <p:nvSpPr>
          <p:cNvPr id="9" name="標題 2">
            <a:extLst>
              <a:ext uri="{FF2B5EF4-FFF2-40B4-BE49-F238E27FC236}">
                <a16:creationId xmlns:a16="http://schemas.microsoft.com/office/drawing/2014/main" id="{72EFE4DD-F68F-8D48-86B4-0860D9083B2B}"/>
              </a:ext>
            </a:extLst>
          </p:cNvPr>
          <p:cNvSpPr txBox="1">
            <a:spLocks/>
          </p:cNvSpPr>
          <p:nvPr/>
        </p:nvSpPr>
        <p:spPr>
          <a:xfrm>
            <a:off x="2471585" y="1168269"/>
            <a:ext cx="4200830" cy="710636"/>
          </a:xfrm>
          <a:prstGeom prst="rect">
            <a:avLst/>
          </a:prstGeom>
          <a:noFill/>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altLang="zh-HK" sz="4200" b="1" i="1" dirty="0">
                <a:solidFill>
                  <a:schemeClr val="bg2">
                    <a:lumMod val="25000"/>
                  </a:schemeClr>
                </a:solidFill>
                <a:latin typeface="Bradley Hand" pitchFamily="2" charset="0"/>
              </a:rPr>
              <a:t>Communication</a:t>
            </a:r>
            <a:endParaRPr lang="zh-HK" altLang="en-US" sz="4200" b="1" i="1" dirty="0">
              <a:solidFill>
                <a:schemeClr val="bg2">
                  <a:lumMod val="25000"/>
                </a:schemeClr>
              </a:solidFill>
              <a:latin typeface="Bradley Hand" pitchFamily="2" charset="0"/>
            </a:endParaRPr>
          </a:p>
        </p:txBody>
      </p:sp>
    </p:spTree>
    <p:extLst>
      <p:ext uri="{BB962C8B-B14F-4D97-AF65-F5344CB8AC3E}">
        <p14:creationId xmlns:p14="http://schemas.microsoft.com/office/powerpoint/2010/main" val="11678872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753C117-ECFC-5244-BAE3-27B7A4319CA0}"/>
              </a:ext>
            </a:extLst>
          </p:cNvPr>
          <p:cNvSpPr>
            <a:spLocks noGrp="1"/>
          </p:cNvSpPr>
          <p:nvPr>
            <p:ph type="title"/>
          </p:nvPr>
        </p:nvSpPr>
        <p:spPr>
          <a:xfrm>
            <a:off x="0" y="1"/>
            <a:ext cx="9144000" cy="939452"/>
          </a:xfrm>
          <a:solidFill>
            <a:schemeClr val="bg2">
              <a:lumMod val="25000"/>
            </a:schemeClr>
          </a:solidFill>
        </p:spPr>
        <p:txBody>
          <a:bodyPr>
            <a:normAutofit/>
          </a:bodyPr>
          <a:lstStyle/>
          <a:p>
            <a:r>
              <a:rPr lang="en-US" sz="3600" b="1" dirty="0">
                <a:solidFill>
                  <a:schemeClr val="bg1">
                    <a:lumMod val="95000"/>
                  </a:schemeClr>
                </a:solidFill>
                <a:latin typeface="Calibri" panose="020F0502020204030204" pitchFamily="34" charset="0"/>
                <a:ea typeface="Apple LiGothic Medium" pitchFamily="2" charset="-120"/>
                <a:cs typeface="Calibri" panose="020F0502020204030204" pitchFamily="34" charset="0"/>
              </a:rPr>
              <a:t>  Why R?</a:t>
            </a:r>
          </a:p>
        </p:txBody>
      </p:sp>
      <p:sp>
        <p:nvSpPr>
          <p:cNvPr id="12" name="文字方塊 11">
            <a:extLst>
              <a:ext uri="{FF2B5EF4-FFF2-40B4-BE49-F238E27FC236}">
                <a16:creationId xmlns:a16="http://schemas.microsoft.com/office/drawing/2014/main" id="{A92DD8A4-47A3-FE4A-949F-45441D05861D}"/>
              </a:ext>
            </a:extLst>
          </p:cNvPr>
          <p:cNvSpPr txBox="1"/>
          <p:nvPr/>
        </p:nvSpPr>
        <p:spPr>
          <a:xfrm>
            <a:off x="0" y="6450904"/>
            <a:ext cx="501041" cy="400110"/>
          </a:xfrm>
          <a:prstGeom prst="rect">
            <a:avLst/>
          </a:prstGeom>
          <a:noFill/>
        </p:spPr>
        <p:txBody>
          <a:bodyPr wrap="square" rtlCol="0">
            <a:spAutoFit/>
          </a:bodyPr>
          <a:lstStyle/>
          <a:p>
            <a:r>
              <a:rPr lang="en-US" sz="2000" b="1" dirty="0">
                <a:solidFill>
                  <a:schemeClr val="bg2">
                    <a:lumMod val="25000"/>
                  </a:schemeClr>
                </a:solidFill>
              </a:rPr>
              <a:t>P.8</a:t>
            </a:r>
          </a:p>
        </p:txBody>
      </p:sp>
      <p:cxnSp>
        <p:nvCxnSpPr>
          <p:cNvPr id="10" name="直線接點 9">
            <a:extLst>
              <a:ext uri="{FF2B5EF4-FFF2-40B4-BE49-F238E27FC236}">
                <a16:creationId xmlns:a16="http://schemas.microsoft.com/office/drawing/2014/main" id="{2210DC97-5967-284D-BA3D-B32ECBF1FE00}"/>
              </a:ext>
            </a:extLst>
          </p:cNvPr>
          <p:cNvCxnSpPr>
            <a:cxnSpLocks/>
          </p:cNvCxnSpPr>
          <p:nvPr/>
        </p:nvCxnSpPr>
        <p:spPr>
          <a:xfrm flipV="1">
            <a:off x="0" y="6417790"/>
            <a:ext cx="9144000" cy="1"/>
          </a:xfrm>
          <a:prstGeom prst="line">
            <a:avLst/>
          </a:prstGeom>
        </p:spPr>
        <p:style>
          <a:lnRef idx="1">
            <a:schemeClr val="dk1"/>
          </a:lnRef>
          <a:fillRef idx="0">
            <a:schemeClr val="dk1"/>
          </a:fillRef>
          <a:effectRef idx="0">
            <a:schemeClr val="dk1"/>
          </a:effectRef>
          <a:fontRef idx="minor">
            <a:schemeClr val="tx1"/>
          </a:fontRef>
        </p:style>
      </p:cxnSp>
      <p:pic>
        <p:nvPicPr>
          <p:cNvPr id="6" name="Picture 4" descr="V:\IRTG\IRTG2150\Öffentlichkeitsarbeit\Logos\IRTG2150_logo_Final.png">
            <a:extLst>
              <a:ext uri="{FF2B5EF4-FFF2-40B4-BE49-F238E27FC236}">
                <a16:creationId xmlns:a16="http://schemas.microsoft.com/office/drawing/2014/main" id="{564012EF-4511-6941-AEFF-8C392C09E0E5}"/>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785465" y="6450904"/>
            <a:ext cx="1307892" cy="407096"/>
          </a:xfrm>
          <a:prstGeom prst="rect">
            <a:avLst/>
          </a:prstGeom>
          <a:noFill/>
          <a:extLst>
            <a:ext uri="{909E8E84-426E-40DD-AFC4-6F175D3DCCD1}">
              <a14:hiddenFill xmlns:a14="http://schemas.microsoft.com/office/drawing/2010/main">
                <a:solidFill>
                  <a:srgbClr val="FFFFFF"/>
                </a:solidFill>
              </a14:hiddenFill>
            </a:ext>
          </a:extLst>
        </p:spPr>
      </p:pic>
      <p:sp>
        <p:nvSpPr>
          <p:cNvPr id="8" name="內容版面配置區 2">
            <a:extLst>
              <a:ext uri="{FF2B5EF4-FFF2-40B4-BE49-F238E27FC236}">
                <a16:creationId xmlns:a16="http://schemas.microsoft.com/office/drawing/2014/main" id="{39050ECD-B33C-B245-8534-F91E7469F85B}"/>
              </a:ext>
            </a:extLst>
          </p:cNvPr>
          <p:cNvSpPr>
            <a:spLocks noGrp="1"/>
          </p:cNvSpPr>
          <p:nvPr>
            <p:ph idx="1"/>
          </p:nvPr>
        </p:nvSpPr>
        <p:spPr>
          <a:xfrm>
            <a:off x="628650" y="1198304"/>
            <a:ext cx="7886700" cy="4686302"/>
          </a:xfrm>
        </p:spPr>
        <p:txBody>
          <a:bodyPr>
            <a:normAutofit/>
          </a:bodyPr>
          <a:lstStyle/>
          <a:p>
            <a:pPr marL="493713" indent="-493713"/>
            <a:r>
              <a:rPr lang="en-US" sz="3000" dirty="0"/>
              <a:t>Open source</a:t>
            </a:r>
          </a:p>
          <a:p>
            <a:pPr marL="493713" indent="-493713"/>
            <a:r>
              <a:rPr lang="en-US" sz="3000" dirty="0"/>
              <a:t>Community support</a:t>
            </a:r>
          </a:p>
          <a:p>
            <a:pPr marL="493713" indent="-493713"/>
            <a:r>
              <a:rPr lang="en-US" sz="3000" dirty="0"/>
              <a:t>Scripting programming language</a:t>
            </a:r>
          </a:p>
          <a:p>
            <a:pPr marL="493713" indent="-493713"/>
            <a:r>
              <a:rPr lang="en-US" sz="3000" dirty="0"/>
              <a:t>Highly flexible</a:t>
            </a:r>
          </a:p>
          <a:p>
            <a:pPr marL="493713" indent="-493713"/>
            <a:r>
              <a:rPr lang="en-US" sz="3000" dirty="0"/>
              <a:t>Highly extensible</a:t>
            </a:r>
          </a:p>
          <a:p>
            <a:pPr marL="493713" indent="-493713"/>
            <a:r>
              <a:rPr lang="en-US" sz="3000" dirty="0"/>
              <a:t>Big-data-ready environment</a:t>
            </a:r>
          </a:p>
          <a:p>
            <a:pPr marL="493713" indent="-493713"/>
            <a:r>
              <a:rPr lang="en-US" sz="3000" dirty="0"/>
              <a:t>Available on macOS, </a:t>
            </a:r>
            <a:r>
              <a:rPr lang="en-US" sz="3000" dirty="0" err="1"/>
              <a:t>winOS</a:t>
            </a:r>
            <a:r>
              <a:rPr lang="en-US" sz="3000" dirty="0"/>
              <a:t>, and Linux</a:t>
            </a:r>
          </a:p>
          <a:p>
            <a:pPr marL="493713" indent="-493713"/>
            <a:endParaRPr lang="en-US" sz="3000" dirty="0"/>
          </a:p>
          <a:p>
            <a:pPr marL="493713" indent="-493713"/>
            <a:r>
              <a:rPr lang="en-US" sz="3000" dirty="0"/>
              <a:t>Other languages: Python, C++, etc.</a:t>
            </a:r>
          </a:p>
          <a:p>
            <a:pPr marL="0" indent="0">
              <a:buNone/>
            </a:pPr>
            <a:endParaRPr lang="en-US" sz="3000" dirty="0"/>
          </a:p>
        </p:txBody>
      </p:sp>
    </p:spTree>
    <p:extLst>
      <p:ext uri="{BB962C8B-B14F-4D97-AF65-F5344CB8AC3E}">
        <p14:creationId xmlns:p14="http://schemas.microsoft.com/office/powerpoint/2010/main" val="40503127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753C117-ECFC-5244-BAE3-27B7A4319CA0}"/>
              </a:ext>
            </a:extLst>
          </p:cNvPr>
          <p:cNvSpPr>
            <a:spLocks noGrp="1"/>
          </p:cNvSpPr>
          <p:nvPr>
            <p:ph type="title"/>
          </p:nvPr>
        </p:nvSpPr>
        <p:spPr>
          <a:xfrm>
            <a:off x="0" y="1"/>
            <a:ext cx="9144000" cy="939452"/>
          </a:xfrm>
          <a:solidFill>
            <a:schemeClr val="bg2">
              <a:lumMod val="25000"/>
            </a:schemeClr>
          </a:solidFill>
        </p:spPr>
        <p:txBody>
          <a:bodyPr>
            <a:normAutofit/>
          </a:bodyPr>
          <a:lstStyle/>
          <a:p>
            <a:r>
              <a:rPr lang="en-US" sz="3600" b="1" dirty="0">
                <a:solidFill>
                  <a:schemeClr val="bg1">
                    <a:lumMod val="95000"/>
                  </a:schemeClr>
                </a:solidFill>
                <a:latin typeface="Calibri" panose="020F0502020204030204" pitchFamily="34" charset="0"/>
                <a:ea typeface="Apple LiGothic Medium" pitchFamily="2" charset="-120"/>
                <a:cs typeface="Calibri" panose="020F0502020204030204" pitchFamily="34" charset="0"/>
              </a:rPr>
              <a:t>  Data Scientists’ Tools</a:t>
            </a:r>
          </a:p>
        </p:txBody>
      </p:sp>
      <p:sp>
        <p:nvSpPr>
          <p:cNvPr id="12" name="文字方塊 11">
            <a:extLst>
              <a:ext uri="{FF2B5EF4-FFF2-40B4-BE49-F238E27FC236}">
                <a16:creationId xmlns:a16="http://schemas.microsoft.com/office/drawing/2014/main" id="{A92DD8A4-47A3-FE4A-949F-45441D05861D}"/>
              </a:ext>
            </a:extLst>
          </p:cNvPr>
          <p:cNvSpPr txBox="1"/>
          <p:nvPr/>
        </p:nvSpPr>
        <p:spPr>
          <a:xfrm>
            <a:off x="0" y="6450904"/>
            <a:ext cx="501041" cy="400110"/>
          </a:xfrm>
          <a:prstGeom prst="rect">
            <a:avLst/>
          </a:prstGeom>
          <a:noFill/>
        </p:spPr>
        <p:txBody>
          <a:bodyPr wrap="square" rtlCol="0">
            <a:spAutoFit/>
          </a:bodyPr>
          <a:lstStyle/>
          <a:p>
            <a:r>
              <a:rPr lang="en-US" sz="2000" b="1" dirty="0">
                <a:solidFill>
                  <a:schemeClr val="bg2">
                    <a:lumMod val="25000"/>
                  </a:schemeClr>
                </a:solidFill>
              </a:rPr>
              <a:t>P.9</a:t>
            </a:r>
          </a:p>
        </p:txBody>
      </p:sp>
      <p:cxnSp>
        <p:nvCxnSpPr>
          <p:cNvPr id="10" name="直線接點 9">
            <a:extLst>
              <a:ext uri="{FF2B5EF4-FFF2-40B4-BE49-F238E27FC236}">
                <a16:creationId xmlns:a16="http://schemas.microsoft.com/office/drawing/2014/main" id="{2210DC97-5967-284D-BA3D-B32ECBF1FE00}"/>
              </a:ext>
            </a:extLst>
          </p:cNvPr>
          <p:cNvCxnSpPr>
            <a:cxnSpLocks/>
          </p:cNvCxnSpPr>
          <p:nvPr/>
        </p:nvCxnSpPr>
        <p:spPr>
          <a:xfrm flipV="1">
            <a:off x="0" y="6417790"/>
            <a:ext cx="9144000" cy="1"/>
          </a:xfrm>
          <a:prstGeom prst="line">
            <a:avLst/>
          </a:prstGeom>
        </p:spPr>
        <p:style>
          <a:lnRef idx="1">
            <a:schemeClr val="dk1"/>
          </a:lnRef>
          <a:fillRef idx="0">
            <a:schemeClr val="dk1"/>
          </a:fillRef>
          <a:effectRef idx="0">
            <a:schemeClr val="dk1"/>
          </a:effectRef>
          <a:fontRef idx="minor">
            <a:schemeClr val="tx1"/>
          </a:fontRef>
        </p:style>
      </p:cxnSp>
      <p:pic>
        <p:nvPicPr>
          <p:cNvPr id="11" name="Picture 4" descr="V:\IRTG\IRTG2150\Öffentlichkeitsarbeit\Logos\IRTG2150_logo_Final.png">
            <a:extLst>
              <a:ext uri="{FF2B5EF4-FFF2-40B4-BE49-F238E27FC236}">
                <a16:creationId xmlns:a16="http://schemas.microsoft.com/office/drawing/2014/main" id="{11B71AE1-C22B-C241-A73C-AF415C51356E}"/>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785465" y="6450904"/>
            <a:ext cx="1307892" cy="407096"/>
          </a:xfrm>
          <a:prstGeom prst="rect">
            <a:avLst/>
          </a:prstGeom>
          <a:noFill/>
          <a:extLst>
            <a:ext uri="{909E8E84-426E-40DD-AFC4-6F175D3DCCD1}">
              <a14:hiddenFill xmlns:a14="http://schemas.microsoft.com/office/drawing/2010/main">
                <a:solidFill>
                  <a:srgbClr val="FFFFFF"/>
                </a:solidFill>
              </a14:hiddenFill>
            </a:ext>
          </a:extLst>
        </p:spPr>
      </p:pic>
      <p:pic>
        <p:nvPicPr>
          <p:cNvPr id="23" name="圖片 22">
            <a:extLst>
              <a:ext uri="{FF2B5EF4-FFF2-40B4-BE49-F238E27FC236}">
                <a16:creationId xmlns:a16="http://schemas.microsoft.com/office/drawing/2014/main" id="{609A2B71-48B9-9241-AC37-96E41CA52EF3}"/>
              </a:ext>
            </a:extLst>
          </p:cNvPr>
          <p:cNvPicPr>
            <a:picLocks noChangeAspect="1"/>
          </p:cNvPicPr>
          <p:nvPr/>
        </p:nvPicPr>
        <p:blipFill>
          <a:blip r:embed="rId4"/>
          <a:stretch>
            <a:fillRect/>
          </a:stretch>
        </p:blipFill>
        <p:spPr>
          <a:xfrm>
            <a:off x="101596" y="972566"/>
            <a:ext cx="6385560" cy="5416582"/>
          </a:xfrm>
          <a:prstGeom prst="rect">
            <a:avLst/>
          </a:prstGeom>
        </p:spPr>
      </p:pic>
      <p:sp>
        <p:nvSpPr>
          <p:cNvPr id="24" name="文字方塊 23">
            <a:extLst>
              <a:ext uri="{FF2B5EF4-FFF2-40B4-BE49-F238E27FC236}">
                <a16:creationId xmlns:a16="http://schemas.microsoft.com/office/drawing/2014/main" id="{5241838D-0EEB-FD4F-9C0B-4B877B99E997}"/>
              </a:ext>
            </a:extLst>
          </p:cNvPr>
          <p:cNvSpPr txBox="1"/>
          <p:nvPr/>
        </p:nvSpPr>
        <p:spPr>
          <a:xfrm>
            <a:off x="3834841" y="4261208"/>
            <a:ext cx="2383109" cy="1200329"/>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r>
              <a:rPr lang="en-US" sz="3600" b="1" dirty="0">
                <a:solidFill>
                  <a:schemeClr val="bg1">
                    <a:lumMod val="95000"/>
                  </a:schemeClr>
                </a:solidFill>
              </a:rPr>
              <a:t>#2    R</a:t>
            </a:r>
          </a:p>
          <a:p>
            <a:r>
              <a:rPr lang="en-US" sz="3600" b="1" dirty="0">
                <a:solidFill>
                  <a:schemeClr val="bg1">
                    <a:lumMod val="95000"/>
                  </a:schemeClr>
                </a:solidFill>
              </a:rPr>
              <a:t>#20  SPSS</a:t>
            </a:r>
          </a:p>
        </p:txBody>
      </p:sp>
      <p:sp>
        <p:nvSpPr>
          <p:cNvPr id="25" name="文字方塊 24">
            <a:extLst>
              <a:ext uri="{FF2B5EF4-FFF2-40B4-BE49-F238E27FC236}">
                <a16:creationId xmlns:a16="http://schemas.microsoft.com/office/drawing/2014/main" id="{F21BC4AD-177B-1E4A-BD29-997E7C2FC880}"/>
              </a:ext>
            </a:extLst>
          </p:cNvPr>
          <p:cNvSpPr txBox="1"/>
          <p:nvPr/>
        </p:nvSpPr>
        <p:spPr>
          <a:xfrm>
            <a:off x="6955980" y="5461537"/>
            <a:ext cx="1658969" cy="553998"/>
          </a:xfrm>
          <a:prstGeom prst="rect">
            <a:avLst/>
          </a:prstGeom>
          <a:noFill/>
        </p:spPr>
        <p:txBody>
          <a:bodyPr wrap="square" rtlCol="0">
            <a:spAutoFit/>
          </a:bodyPr>
          <a:lstStyle/>
          <a:p>
            <a:r>
              <a:rPr lang="en-US" sz="3000" b="1" dirty="0">
                <a:solidFill>
                  <a:srgbClr val="9E0329"/>
                </a:solidFill>
              </a:rPr>
              <a:t>N = 7955</a:t>
            </a:r>
          </a:p>
        </p:txBody>
      </p:sp>
      <p:sp>
        <p:nvSpPr>
          <p:cNvPr id="3" name="矩形 2">
            <a:extLst>
              <a:ext uri="{FF2B5EF4-FFF2-40B4-BE49-F238E27FC236}">
                <a16:creationId xmlns:a16="http://schemas.microsoft.com/office/drawing/2014/main" id="{3C28312B-EE8A-F24E-886F-D24A69EAF190}"/>
              </a:ext>
            </a:extLst>
          </p:cNvPr>
          <p:cNvSpPr/>
          <p:nvPr/>
        </p:nvSpPr>
        <p:spPr>
          <a:xfrm>
            <a:off x="501041" y="6446433"/>
            <a:ext cx="3670813" cy="369332"/>
          </a:xfrm>
          <a:prstGeom prst="rect">
            <a:avLst/>
          </a:prstGeom>
        </p:spPr>
        <p:txBody>
          <a:bodyPr wrap="none">
            <a:spAutoFit/>
          </a:bodyPr>
          <a:lstStyle/>
          <a:p>
            <a:r>
              <a:rPr lang="en-US" altLang="zh-HK" dirty="0"/>
              <a:t>Data obtained from </a:t>
            </a:r>
            <a:r>
              <a:rPr lang="en-US" altLang="zh-HK" dirty="0" err="1"/>
              <a:t>www.kaggle.com</a:t>
            </a:r>
            <a:endParaRPr lang="en-US" altLang="zh-HK" dirty="0"/>
          </a:p>
        </p:txBody>
      </p:sp>
    </p:spTree>
    <p:extLst>
      <p:ext uri="{BB962C8B-B14F-4D97-AF65-F5344CB8AC3E}">
        <p14:creationId xmlns:p14="http://schemas.microsoft.com/office/powerpoint/2010/main" val="972416868"/>
      </p:ext>
    </p:extLst>
  </p:cSld>
  <p:clrMapOvr>
    <a:masterClrMapping/>
  </p:clrMapOvr>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9956</TotalTime>
  <Words>2295</Words>
  <Application>Microsoft Macintosh PowerPoint</Application>
  <PresentationFormat>如螢幕大小 (4:3)</PresentationFormat>
  <Paragraphs>387</Paragraphs>
  <Slides>50</Slides>
  <Notes>19</Notes>
  <HiddenSlides>0</HiddenSlides>
  <MMClips>0</MMClips>
  <ScaleCrop>false</ScaleCrop>
  <HeadingPairs>
    <vt:vector size="6" baseType="variant">
      <vt:variant>
        <vt:lpstr>使用字型</vt:lpstr>
      </vt:variant>
      <vt:variant>
        <vt:i4>6</vt:i4>
      </vt:variant>
      <vt:variant>
        <vt:lpstr>佈景主題</vt:lpstr>
      </vt:variant>
      <vt:variant>
        <vt:i4>1</vt:i4>
      </vt:variant>
      <vt:variant>
        <vt:lpstr>投影片標題</vt:lpstr>
      </vt:variant>
      <vt:variant>
        <vt:i4>50</vt:i4>
      </vt:variant>
    </vt:vector>
  </HeadingPairs>
  <TitlesOfParts>
    <vt:vector size="57" baseType="lpstr">
      <vt:lpstr>新細明體</vt:lpstr>
      <vt:lpstr>Apple LiGothic Medium</vt:lpstr>
      <vt:lpstr>Arial</vt:lpstr>
      <vt:lpstr>Bradley Hand</vt:lpstr>
      <vt:lpstr>Calibri</vt:lpstr>
      <vt:lpstr>Calibri Light</vt:lpstr>
      <vt:lpstr>Office 佈景主題</vt:lpstr>
      <vt:lpstr>PowerPoint 簡報</vt:lpstr>
      <vt:lpstr>  Outline of Today’s Workshop</vt:lpstr>
      <vt:lpstr>  Outline of Today’s Workshop</vt:lpstr>
      <vt:lpstr>  Importance of Data Analytic Skills</vt:lpstr>
      <vt:lpstr>  Why Programming (1)?</vt:lpstr>
      <vt:lpstr>  Why Programming (2)?</vt:lpstr>
      <vt:lpstr>  Why Programming (3)?</vt:lpstr>
      <vt:lpstr>  Why R?</vt:lpstr>
      <vt:lpstr>  Data Scientists’ Tools</vt:lpstr>
      <vt:lpstr>  Outline of Today’s Workshop</vt:lpstr>
      <vt:lpstr>  Where Should We Start (1)?</vt:lpstr>
      <vt:lpstr>  R-Studio Interface</vt:lpstr>
      <vt:lpstr>  R Basics: Operations</vt:lpstr>
      <vt:lpstr>  R Basics: Logical Statements</vt:lpstr>
      <vt:lpstr>  R Basics: Objects</vt:lpstr>
      <vt:lpstr>  R Basics: Data</vt:lpstr>
      <vt:lpstr>  R Basics: Functions</vt:lpstr>
      <vt:lpstr>  Exercise 1</vt:lpstr>
      <vt:lpstr>  The Data Model</vt:lpstr>
      <vt:lpstr>  Where Should We Start (2)?</vt:lpstr>
      <vt:lpstr>  Import (1)</vt:lpstr>
      <vt:lpstr>  Import (2)</vt:lpstr>
      <vt:lpstr>  Tidy</vt:lpstr>
      <vt:lpstr>  Transformation</vt:lpstr>
      <vt:lpstr>  Visualization (1)</vt:lpstr>
      <vt:lpstr>  Visualization (2)</vt:lpstr>
      <vt:lpstr>  Visualization (2)</vt:lpstr>
      <vt:lpstr>  Visualization (3)</vt:lpstr>
      <vt:lpstr>  Visualization (4)</vt:lpstr>
      <vt:lpstr>  Visualization (5)</vt:lpstr>
      <vt:lpstr>  Challenge: Make a plot like this</vt:lpstr>
      <vt:lpstr>  Analysis (1)</vt:lpstr>
      <vt:lpstr>  Analysis (2)</vt:lpstr>
      <vt:lpstr>  Analysis (3)</vt:lpstr>
      <vt:lpstr>  Communication</vt:lpstr>
      <vt:lpstr>  Outline of Today’s Workshop</vt:lpstr>
      <vt:lpstr>  In a Big Data Era</vt:lpstr>
      <vt:lpstr>PowerPoint 簡報</vt:lpstr>
      <vt:lpstr>  Outline of Today’s Workshop</vt:lpstr>
      <vt:lpstr>  What is Machine Learning?</vt:lpstr>
      <vt:lpstr>  Common ML Problems (1)</vt:lpstr>
      <vt:lpstr>  Common ML Problems (2)</vt:lpstr>
      <vt:lpstr>  Common ML Problems (3)</vt:lpstr>
      <vt:lpstr>  Common ML Problems (4)</vt:lpstr>
      <vt:lpstr>  What we want to know?</vt:lpstr>
      <vt:lpstr>  Big Data Hubris!?</vt:lpstr>
      <vt:lpstr>  Problematic Machine Learning</vt:lpstr>
      <vt:lpstr>  Take Home Messages and Outlook</vt:lpstr>
      <vt:lpstr>  Resources</vt:lpstr>
      <vt:lpstr>PowerPoint 簡報</vt:lpstr>
    </vt:vector>
  </TitlesOfParts>
  <Company/>
  <LinksUpToDate>false</LinksUpToDate>
  <SharedDoc>false</SharedDoc>
  <HyperlinksChanged>false</HyperlinksChanged>
  <AppVersion>16.0014</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Ting-Yat Wong</dc:creator>
  <cp:lastModifiedBy>Ting-Yat Wong</cp:lastModifiedBy>
  <cp:revision>57</cp:revision>
  <dcterms:created xsi:type="dcterms:W3CDTF">2018-05-04T15:40:15Z</dcterms:created>
  <dcterms:modified xsi:type="dcterms:W3CDTF">2018-06-26T08:40:11Z</dcterms:modified>
</cp:coreProperties>
</file>